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theme/theme2.xml" ContentType="application/vnd.openxmlformats-officedocument.theme+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88" r:id="rId5"/>
    <p:sldMasterId id="2147486496" r:id="rId6"/>
    <p:sldMasterId id="2147483738" r:id="rId7"/>
  </p:sldMasterIdLst>
  <p:notesMasterIdLst>
    <p:notesMasterId r:id="rId14"/>
  </p:notesMasterIdLst>
  <p:sldIdLst>
    <p:sldId id="258" r:id="rId8"/>
    <p:sldId id="271" r:id="rId9"/>
    <p:sldId id="266" r:id="rId10"/>
    <p:sldId id="270" r:id="rId11"/>
    <p:sldId id="269"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84925F-96A0-4ACE-8A21-70712DCCC67E}" v="357" dt="2023-08-08T18:34:14.554"/>
    <p1510:client id="{CDF9CCCD-8049-4450-99C9-0CF1958E2618}" v="87" dt="2023-08-08T18:39:59.075"/>
    <p1510:client id="{E37503DD-80DB-3581-E0DB-2C5375E23967}" v="98" dt="2023-11-01T22:08:46.5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109" d="100"/>
          <a:sy n="109" d="100"/>
        </p:scale>
        <p:origin x="13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3.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notesMaster" Target="notesMasters/notesMaster1.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png>
</file>

<file path=ppt/media/image23.png>
</file>

<file path=ppt/media/image24.png>
</file>

<file path=ppt/media/image25.png>
</file>

<file path=ppt/media/image26.png>
</file>

<file path=ppt/media/image27.pn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EBBE32-1E64-4788-B6D9-7E3C90C01237}" type="datetimeFigureOut">
              <a:t>31/05/2025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F1E70C-2E18-4DA7-922B-0571778FDAD1}" type="slidenum">
              <a:t>‹#›</a:t>
            </a:fld>
            <a:endParaRPr lang="en-US"/>
          </a:p>
        </p:txBody>
      </p:sp>
    </p:spTree>
    <p:extLst>
      <p:ext uri="{BB962C8B-B14F-4D97-AF65-F5344CB8AC3E}">
        <p14:creationId xmlns:p14="http://schemas.microsoft.com/office/powerpoint/2010/main" val="1282917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5/31/2025 10:28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09625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Korrie</a:t>
            </a:r>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21E5A7B-BB8D-4368-A182-10966952163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5/31/2025 10:28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25078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5/31/2025 10:28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6802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5/31/2025 10:28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73627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5/31/2025 10:28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44530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Korrie</a:t>
            </a:r>
            <a:endParaRPr lang="en-US"/>
          </a:p>
          <a:p>
            <a:r>
              <a:rPr lang="en-US">
                <a:cs typeface="Calibri"/>
              </a:rPr>
              <a:t>updated 7/21</a:t>
            </a:r>
            <a:endParaRPr lang="en-US"/>
          </a:p>
          <a:p>
            <a:endParaRPr lang="en-US">
              <a:cs typeface="Calibri"/>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72E0C910-0166-48E0-B8EF-5071277A02A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5/31/2025 10:28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07167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emf"/><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Master" Target="../slideMasters/slideMaster2.xml"/><Relationship Id="rId4" Type="http://schemas.openxmlformats.org/officeDocument/2006/relationships/image" Target="../media/image16.jpe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0.jpeg"/><Relationship Id="rId4" Type="http://schemas.openxmlformats.org/officeDocument/2006/relationships/image" Target="../media/image19.jpeg"/></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0.jpe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Master" Target="../slideMasters/slideMaster2.xml"/><Relationship Id="rId6" Type="http://schemas.openxmlformats.org/officeDocument/2006/relationships/image" Target="../media/image21.jpeg"/><Relationship Id="rId5" Type="http://schemas.openxmlformats.org/officeDocument/2006/relationships/image" Target="../media/image11.jpeg"/><Relationship Id="rId4" Type="http://schemas.openxmlformats.org/officeDocument/2006/relationships/image" Target="../media/image10.jpe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88838020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4854710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8510506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60699403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317479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473714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1989162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2453380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427404242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41698175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167890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a:t>Click to edit text</a:t>
            </a:r>
          </a:p>
        </p:txBody>
      </p:sp>
    </p:spTree>
    <p:extLst>
      <p:ext uri="{BB962C8B-B14F-4D97-AF65-F5344CB8AC3E}">
        <p14:creationId xmlns:p14="http://schemas.microsoft.com/office/powerpoint/2010/main" val="23226908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9332767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642495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14149057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29530926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Subtitle</a:t>
            </a:r>
          </a:p>
        </p:txBody>
      </p:sp>
    </p:spTree>
    <p:extLst>
      <p:ext uri="{BB962C8B-B14F-4D97-AF65-F5344CB8AC3E}">
        <p14:creationId xmlns:p14="http://schemas.microsoft.com/office/powerpoint/2010/main" val="6000928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a:t>Section Name</a:t>
            </a:r>
          </a:p>
        </p:txBody>
      </p:sp>
    </p:spTree>
    <p:extLst>
      <p:ext uri="{BB962C8B-B14F-4D97-AF65-F5344CB8AC3E}">
        <p14:creationId xmlns:p14="http://schemas.microsoft.com/office/powerpoint/2010/main" val="617077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6614786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 with no subtitle</a:t>
            </a:r>
          </a:p>
        </p:txBody>
      </p:sp>
    </p:spTree>
    <p:extLst>
      <p:ext uri="{BB962C8B-B14F-4D97-AF65-F5344CB8AC3E}">
        <p14:creationId xmlns:p14="http://schemas.microsoft.com/office/powerpoint/2010/main" val="29313775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21821355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54474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731945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a:t>Appendix</a:t>
            </a:r>
          </a:p>
        </p:txBody>
      </p:sp>
    </p:spTree>
    <p:extLst>
      <p:ext uri="{BB962C8B-B14F-4D97-AF65-F5344CB8AC3E}">
        <p14:creationId xmlns:p14="http://schemas.microsoft.com/office/powerpoint/2010/main" val="321553283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679025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0068601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 Title square photo placeholder">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D59D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C2208ED-1531-486A-A671-D18711B4782D}"/>
              </a:ext>
            </a:extLst>
          </p:cNvPr>
          <p:cNvSpPr>
            <a:spLocks noGrp="1"/>
          </p:cNvSpPr>
          <p:nvPr>
            <p:ph type="pic" sz="quarter" idx="11" hasCustomPrompt="1"/>
          </p:nvPr>
        </p:nvSpPr>
        <p:spPr bwMode="ltGray">
          <a:xfrm>
            <a:off x="5334000" y="0"/>
            <a:ext cx="6858000" cy="6858000"/>
          </a:xfrm>
          <a:blipFill>
            <a:blip r:embed="rId3"/>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299473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Title Slide 2">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7" name="Picture 6">
            <a:extLst>
              <a:ext uri="{FF2B5EF4-FFF2-40B4-BE49-F238E27FC236}">
                <a16:creationId xmlns:a16="http://schemas.microsoft.com/office/drawing/2014/main" id="{E518E51A-B762-46B9-8ACA-83E3830AAE76}"/>
              </a:ext>
            </a:extLst>
          </p:cNvPr>
          <p:cNvPicPr>
            <a:picLocks noChangeAspect="1"/>
          </p:cNvPicPr>
          <p:nvPr userDrawn="1"/>
        </p:nvPicPr>
        <p:blipFill>
          <a:blip r:embed="rId3"/>
          <a:srcRect/>
          <a:stretch/>
        </p:blipFill>
        <p:spPr>
          <a:xfrm>
            <a:off x="0" y="0"/>
            <a:ext cx="12191999" cy="6857998"/>
          </a:xfrm>
          <a:prstGeom prst="rect">
            <a:avLst/>
          </a:prstGeom>
        </p:spPr>
      </p:pic>
      <p:pic>
        <p:nvPicPr>
          <p:cNvPr id="8" name="Picture 7">
            <a:extLst>
              <a:ext uri="{FF2B5EF4-FFF2-40B4-BE49-F238E27FC236}">
                <a16:creationId xmlns:a16="http://schemas.microsoft.com/office/drawing/2014/main" id="{E14C85D9-4644-4CC6-A5E3-30EE1FFD160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241097" y="2917914"/>
            <a:ext cx="4023360" cy="1112711"/>
          </a:xfrm>
          <a:prstGeom prst="rect">
            <a:avLst/>
          </a:prstGeom>
        </p:spPr>
      </p:pic>
    </p:spTree>
    <p:extLst>
      <p:ext uri="{BB962C8B-B14F-4D97-AF65-F5344CB8AC3E}">
        <p14:creationId xmlns:p14="http://schemas.microsoft.com/office/powerpoint/2010/main" val="3787708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cSld name="1_Title Only without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92280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cSld name="2_Title Only with graphic">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236988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2E43-C24A-44D1-B3B3-42A6BD52F1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10385B-4E4D-4C5E-A5E7-EEDF1DC7997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0F359B-AB86-416C-83BB-68F2BE613610}"/>
              </a:ext>
            </a:extLst>
          </p:cNvPr>
          <p:cNvSpPr>
            <a:spLocks noGrp="1"/>
          </p:cNvSpPr>
          <p:nvPr>
            <p:ph type="dt" sz="half" idx="10"/>
          </p:nvPr>
        </p:nvSpPr>
        <p:spPr/>
        <p:txBody>
          <a:bodyPr/>
          <a:lstStyle/>
          <a:p>
            <a:fld id="{B8B0F8FD-A226-4DF0-8618-5FEE9341816F}" type="datetimeFigureOut">
              <a:rPr lang="en-US" smtClean="0"/>
              <a:t>5/31/2025</a:t>
            </a:fld>
            <a:endParaRPr lang="en-US"/>
          </a:p>
        </p:txBody>
      </p:sp>
      <p:sp>
        <p:nvSpPr>
          <p:cNvPr id="5" name="Footer Placeholder 4">
            <a:extLst>
              <a:ext uri="{FF2B5EF4-FFF2-40B4-BE49-F238E27FC236}">
                <a16:creationId xmlns:a16="http://schemas.microsoft.com/office/drawing/2014/main" id="{EF3B5127-B88C-42AC-83A0-62F7EA3394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2EEFB3-A9F1-4788-B62C-B6391352DF4A}"/>
              </a:ext>
            </a:extLst>
          </p:cNvPr>
          <p:cNvSpPr>
            <a:spLocks noGrp="1"/>
          </p:cNvSpPr>
          <p:nvPr>
            <p:ph type="sldNum" sz="quarter" idx="12"/>
          </p:nvPr>
        </p:nvSpPr>
        <p:spPr/>
        <p:txBody>
          <a:bodyPr/>
          <a:lstStyle/>
          <a:p>
            <a:fld id="{21BE6A27-90B0-4D47-A327-9B1AA4C92AD9}" type="slidenum">
              <a:rPr lang="en-US" smtClean="0"/>
              <a:t>‹#›</a:t>
            </a:fld>
            <a:endParaRPr lang="en-US"/>
          </a:p>
        </p:txBody>
      </p:sp>
    </p:spTree>
    <p:extLst>
      <p:ext uri="{BB962C8B-B14F-4D97-AF65-F5344CB8AC3E}">
        <p14:creationId xmlns:p14="http://schemas.microsoft.com/office/powerpoint/2010/main" val="3457538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5828645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74048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039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1178022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2_Light Text">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1E899DE2-9058-42EB-B746-EF26151784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4851779" cy="6858000"/>
          </a:xfrm>
          <a:prstGeom prst="rect">
            <a:avLst/>
          </a:prstGeom>
        </p:spPr>
      </p:pic>
      <p:sp>
        <p:nvSpPr>
          <p:cNvPr id="12" name="Legal">
            <a:extLst>
              <a:ext uri="{FF2B5EF4-FFF2-40B4-BE49-F238E27FC236}">
                <a16:creationId xmlns:a16="http://schemas.microsoft.com/office/drawing/2014/main" id="{2A69C948-7312-4669-917C-EFA5A062893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solidFill>
                  <a:schemeClr val="bg1"/>
                </a:solidFill>
                <a:latin typeface="+mj-lt"/>
              </a:rPr>
              <a:t>© COPYRIGHT MICROSOFT CORPORATION. ALL RIGHTS RESERVED.</a:t>
            </a:r>
          </a:p>
        </p:txBody>
      </p:sp>
      <p:sp>
        <p:nvSpPr>
          <p:cNvPr id="15" name="Page Title">
            <a:extLst>
              <a:ext uri="{FF2B5EF4-FFF2-40B4-BE49-F238E27FC236}">
                <a16:creationId xmlns:a16="http://schemas.microsoft.com/office/drawing/2014/main" id="{52017163-3187-4026-8E69-DF296273B501}"/>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19" name="Section Title">
            <a:extLst>
              <a:ext uri="{FF2B5EF4-FFF2-40B4-BE49-F238E27FC236}">
                <a16:creationId xmlns:a16="http://schemas.microsoft.com/office/drawing/2014/main" id="{10C69405-C50E-41E2-B25B-497C9F063D3B}"/>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Tree>
    <p:extLst>
      <p:ext uri="{BB962C8B-B14F-4D97-AF65-F5344CB8AC3E}">
        <p14:creationId xmlns:p14="http://schemas.microsoft.com/office/powerpoint/2010/main" val="3107158688"/>
      </p:ext>
    </p:extLst>
  </p:cSld>
  <p:clrMapOvr>
    <a:masterClrMapping/>
  </p:clrMapOvr>
  <p:extLst>
    <p:ext uri="{DCECCB84-F9BA-43D5-87BE-67443E8EF086}">
      <p15:sldGuideLst xmlns:p15="http://schemas.microsoft.com/office/powerpoint/2012/main">
        <p15:guide id="1" orient="horz" pos="2160">
          <p15:clr>
            <a:srgbClr val="FBAE40"/>
          </p15:clr>
        </p15:guide>
        <p15:guide id="2" orient="horz" pos="1584">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3_Dark Blank">
  <p:cSld name="4_Dark Blank">
    <p:spTree>
      <p:nvGrpSpPr>
        <p:cNvPr id="1" name="Shape 16"/>
        <p:cNvGrpSpPr/>
        <p:nvPr/>
      </p:nvGrpSpPr>
      <p:grpSpPr>
        <a:xfrm>
          <a:off x="0" y="0"/>
          <a:ext cx="0" cy="0"/>
          <a:chOff x="0" y="0"/>
          <a:chExt cx="0" cy="0"/>
        </a:xfrm>
      </p:grpSpPr>
      <p:pic>
        <p:nvPicPr>
          <p:cNvPr id="17" name="Google Shape;17;p13"/>
          <p:cNvPicPr preferRelativeResize="0"/>
          <p:nvPr/>
        </p:nvPicPr>
        <p:blipFill rotWithShape="1">
          <a:blip r:embed="rId2">
            <a:alphaModFix/>
          </a:blip>
          <a:srcRect/>
          <a:stretch/>
        </p:blipFill>
        <p:spPr>
          <a:xfrm>
            <a:off x="0" y="0"/>
            <a:ext cx="12192000" cy="1600200"/>
          </a:xfrm>
          <a:prstGeom prst="rect">
            <a:avLst/>
          </a:prstGeom>
          <a:noFill/>
          <a:ln>
            <a:noFill/>
          </a:ln>
        </p:spPr>
      </p:pic>
      <p:sp>
        <p:nvSpPr>
          <p:cNvPr id="18" name="Google Shape;18;p13"/>
          <p:cNvSpPr txBox="1">
            <a:spLocks noGrp="1"/>
          </p:cNvSpPr>
          <p:nvPr>
            <p:ph type="body" idx="1"/>
          </p:nvPr>
        </p:nvSpPr>
        <p:spPr>
          <a:xfrm>
            <a:off x="609601" y="685800"/>
            <a:ext cx="3643314" cy="236609"/>
          </a:xfrm>
          <a:prstGeom prst="rect">
            <a:avLst/>
          </a:prstGeom>
          <a:noFill/>
          <a:ln>
            <a:noFill/>
          </a:ln>
        </p:spPr>
        <p:txBody>
          <a:bodyPr spcFirstLastPara="1" wrap="square" lIns="0" tIns="45700" rIns="0" bIns="45700" anchor="t" anchorCtr="0">
            <a:noAutofit/>
          </a:bodyPr>
          <a:lstStyle>
            <a:lvl1pPr marL="457200" lvl="0" indent="-365760" algn="l">
              <a:lnSpc>
                <a:spcPct val="90000"/>
              </a:lnSpc>
              <a:spcBef>
                <a:spcPts val="1000"/>
              </a:spcBef>
              <a:spcAft>
                <a:spcPts val="0"/>
              </a:spcAft>
              <a:buClr>
                <a:schemeClr val="lt1"/>
              </a:buClr>
              <a:buSzPts val="2160"/>
              <a:buChar char="•"/>
              <a:defRPr sz="24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 name="Google Shape;19;p13"/>
          <p:cNvSpPr txBox="1">
            <a:spLocks noGrp="1"/>
          </p:cNvSpPr>
          <p:nvPr>
            <p:ph type="body" idx="2"/>
          </p:nvPr>
        </p:nvSpPr>
        <p:spPr>
          <a:xfrm>
            <a:off x="609600" y="342900"/>
            <a:ext cx="3643314" cy="236609"/>
          </a:xfrm>
          <a:prstGeom prst="rect">
            <a:avLst/>
          </a:prstGeom>
          <a:noFill/>
          <a:ln>
            <a:noFill/>
          </a:ln>
        </p:spPr>
        <p:txBody>
          <a:bodyPr spcFirstLastPara="1" wrap="square" lIns="0" tIns="45700" rIns="0" bIns="45700" anchor="t" anchorCtr="0">
            <a:normAutofit/>
          </a:bodyPr>
          <a:lstStyle>
            <a:lvl1pPr marL="457200" lvl="0" indent="-285750" algn="l">
              <a:lnSpc>
                <a:spcPct val="90000"/>
              </a:lnSpc>
              <a:spcBef>
                <a:spcPts val="1000"/>
              </a:spcBef>
              <a:spcAft>
                <a:spcPts val="0"/>
              </a:spcAft>
              <a:buClr>
                <a:schemeClr val="lt1"/>
              </a:buClr>
              <a:buSzPts val="900"/>
              <a:buChar char="•"/>
              <a:defRPr sz="1000">
                <a:solidFill>
                  <a:schemeClr val="lt1"/>
                </a:solidFill>
                <a:latin typeface="Quattrocento Sans"/>
                <a:ea typeface="Quattrocento Sans"/>
                <a:cs typeface="Quattrocento Sans"/>
                <a:sym typeface="Quattrocento Sans"/>
              </a:defRPr>
            </a:lvl1pPr>
            <a:lvl2pPr marL="914400" lvl="1" indent="-331469" algn="l">
              <a:lnSpc>
                <a:spcPct val="90000"/>
              </a:lnSpc>
              <a:spcBef>
                <a:spcPts val="500"/>
              </a:spcBef>
              <a:spcAft>
                <a:spcPts val="0"/>
              </a:spcAft>
              <a:buClr>
                <a:schemeClr val="dk1"/>
              </a:buClr>
              <a:buSzPts val="1620"/>
              <a:buChar char="•"/>
              <a:defRPr/>
            </a:lvl2pPr>
            <a:lvl3pPr marL="1371600" lvl="2" indent="-331469" algn="l">
              <a:lnSpc>
                <a:spcPct val="90000"/>
              </a:lnSpc>
              <a:spcBef>
                <a:spcPts val="500"/>
              </a:spcBef>
              <a:spcAft>
                <a:spcPts val="0"/>
              </a:spcAft>
              <a:buClr>
                <a:schemeClr val="dk1"/>
              </a:buClr>
              <a:buSzPts val="1620"/>
              <a:buChar char="•"/>
              <a:defRPr/>
            </a:lvl3pPr>
            <a:lvl4pPr marL="1828800" lvl="3" indent="-331469" algn="l">
              <a:lnSpc>
                <a:spcPct val="90000"/>
              </a:lnSpc>
              <a:spcBef>
                <a:spcPts val="500"/>
              </a:spcBef>
              <a:spcAft>
                <a:spcPts val="0"/>
              </a:spcAft>
              <a:buClr>
                <a:schemeClr val="dk1"/>
              </a:buClr>
              <a:buSzPts val="1620"/>
              <a:buChar char="•"/>
              <a:defRPr/>
            </a:lvl4pPr>
            <a:lvl5pPr marL="2286000" lvl="4" indent="-331470" algn="l">
              <a:lnSpc>
                <a:spcPct val="90000"/>
              </a:lnSpc>
              <a:spcBef>
                <a:spcPts val="500"/>
              </a:spcBef>
              <a:spcAft>
                <a:spcPts val="0"/>
              </a:spcAft>
              <a:buClr>
                <a:schemeClr val="dk1"/>
              </a:buClr>
              <a:buSzPts val="162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3"/>
          <p:cNvSpPr txBox="1">
            <a:spLocks noGrp="1"/>
          </p:cNvSpPr>
          <p:nvPr>
            <p:ph type="sldNum" idx="12"/>
          </p:nvPr>
        </p:nvSpPr>
        <p:spPr>
          <a:xfrm>
            <a:off x="11149781" y="342900"/>
            <a:ext cx="432619" cy="236609"/>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61047529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Blank page title long text">
    <p:spTree>
      <p:nvGrpSpPr>
        <p:cNvPr id="1" name=""/>
        <p:cNvGrpSpPr/>
        <p:nvPr/>
      </p:nvGrpSpPr>
      <p:grpSpPr>
        <a:xfrm>
          <a:off x="0" y="0"/>
          <a:ext cx="0" cy="0"/>
          <a:chOff x="0" y="0"/>
          <a:chExt cx="0" cy="0"/>
        </a:xfrm>
      </p:grpSpPr>
      <p:sp>
        <p:nvSpPr>
          <p:cNvPr id="8" name="Section Title">
            <a:extLst>
              <a:ext uri="{FF2B5EF4-FFF2-40B4-BE49-F238E27FC236}">
                <a16:creationId xmlns:a16="http://schemas.microsoft.com/office/drawing/2014/main" id="{41602295-92E6-4999-B91A-0DA68D46237E}"/>
              </a:ext>
            </a:extLst>
          </p:cNvPr>
          <p:cNvSpPr>
            <a:spLocks noGrp="1"/>
          </p:cNvSpPr>
          <p:nvPr>
            <p:ph type="body" sz="quarter" idx="13" hasCustomPrompt="1"/>
          </p:nvPr>
        </p:nvSpPr>
        <p:spPr>
          <a:xfrm>
            <a:off x="609600" y="342900"/>
            <a:ext cx="3643314" cy="236609"/>
          </a:xfrm>
        </p:spPr>
        <p:txBody>
          <a:bodyPr>
            <a:noAutofit/>
          </a:bodyPr>
          <a:lstStyle>
            <a:lvl1pPr>
              <a:defRPr sz="1000">
                <a:latin typeface="+mj-lt"/>
              </a:defRPr>
            </a:lvl1pPr>
          </a:lstStyle>
          <a:p>
            <a:pPr lvl="0"/>
            <a:r>
              <a:rPr lang="en-US" dirty="0"/>
              <a:t>SECTION</a:t>
            </a:r>
          </a:p>
        </p:txBody>
      </p:sp>
      <p:sp>
        <p:nvSpPr>
          <p:cNvPr id="11" name="Page Title">
            <a:extLst>
              <a:ext uri="{FF2B5EF4-FFF2-40B4-BE49-F238E27FC236}">
                <a16:creationId xmlns:a16="http://schemas.microsoft.com/office/drawing/2014/main" id="{5C44B510-FE46-4A9B-BD0F-3BAC004384A9}"/>
              </a:ext>
            </a:extLst>
          </p:cNvPr>
          <p:cNvSpPr>
            <a:spLocks noGrp="1"/>
          </p:cNvSpPr>
          <p:nvPr>
            <p:ph type="body" sz="quarter" idx="14" hasCustomPrompt="1"/>
          </p:nvPr>
        </p:nvSpPr>
        <p:spPr>
          <a:xfrm>
            <a:off x="609601" y="685800"/>
            <a:ext cx="3643314" cy="236609"/>
          </a:xfrm>
        </p:spPr>
        <p:txBody>
          <a:bodyPr>
            <a:noAutofit/>
          </a:bodyPr>
          <a:lstStyle>
            <a:lvl1pPr>
              <a:defRPr sz="2400">
                <a:latin typeface="+mj-lt"/>
              </a:defRPr>
            </a:lvl1pPr>
          </a:lstStyle>
          <a:p>
            <a:pPr lvl="0"/>
            <a:r>
              <a:rPr lang="en-US" dirty="0"/>
              <a:t>Page title</a:t>
            </a:r>
          </a:p>
        </p:txBody>
      </p:sp>
      <p:sp>
        <p:nvSpPr>
          <p:cNvPr id="16" name="Body Copy">
            <a:extLst>
              <a:ext uri="{FF2B5EF4-FFF2-40B4-BE49-F238E27FC236}">
                <a16:creationId xmlns:a16="http://schemas.microsoft.com/office/drawing/2014/main" id="{1CA9DAFC-B9CE-47D3-B65D-6766DA58AC8A}"/>
              </a:ext>
            </a:extLst>
          </p:cNvPr>
          <p:cNvSpPr>
            <a:spLocks noGrp="1"/>
          </p:cNvSpPr>
          <p:nvPr>
            <p:ph type="body" sz="quarter" idx="15" hasCustomPrompt="1"/>
          </p:nvPr>
        </p:nvSpPr>
        <p:spPr>
          <a:xfrm>
            <a:off x="609600" y="1208086"/>
            <a:ext cx="3643314" cy="3130552"/>
          </a:xfrm>
        </p:spPr>
        <p:txBody>
          <a:bodyPr>
            <a:noAutofit/>
          </a:bodyPr>
          <a:lstStyle>
            <a:lvl1pPr>
              <a:lnSpc>
                <a:spcPts val="1200"/>
              </a:lnSpc>
              <a:spcBef>
                <a:spcPts val="600"/>
              </a:spcBef>
              <a:defRPr sz="800">
                <a:latin typeface="+mn-lt"/>
              </a:defRPr>
            </a:lvl1pPr>
          </a:lstStyle>
          <a:p>
            <a:pPr lvl="0"/>
            <a:r>
              <a:rPr lang="en-US" dirty="0"/>
              <a:t>Text</a:t>
            </a:r>
          </a:p>
        </p:txBody>
      </p:sp>
      <p:sp>
        <p:nvSpPr>
          <p:cNvPr id="6" name="Slide Number">
            <a:extLst>
              <a:ext uri="{FF2B5EF4-FFF2-40B4-BE49-F238E27FC236}">
                <a16:creationId xmlns:a16="http://schemas.microsoft.com/office/drawing/2014/main" id="{C0E990D9-2E36-4298-A5A8-D927455E276D}"/>
              </a:ext>
            </a:extLst>
          </p:cNvPr>
          <p:cNvSpPr>
            <a:spLocks noGrp="1"/>
          </p:cNvSpPr>
          <p:nvPr>
            <p:ph type="sldNum" sz="quarter" idx="12"/>
          </p:nvPr>
        </p:nvSpPr>
        <p:spPr/>
        <p:txBody>
          <a:bodyPr/>
          <a:lstStyle/>
          <a:p>
            <a:fld id="{3F657163-B0C7-401E-8BA5-ACDF2CB567A1}" type="slidenum">
              <a:rPr lang="en-US" smtClean="0"/>
              <a:t>‹#›</a:t>
            </a:fld>
            <a:endParaRPr lang="en-US"/>
          </a:p>
        </p:txBody>
      </p:sp>
    </p:spTree>
    <p:extLst>
      <p:ext uri="{BB962C8B-B14F-4D97-AF65-F5344CB8AC3E}">
        <p14:creationId xmlns:p14="http://schemas.microsoft.com/office/powerpoint/2010/main" val="552512476"/>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Dark Gray">
    <p:bg>
      <p:bgPr>
        <a:solidFill>
          <a:schemeClr val="accent6"/>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87B6FE4F-141E-ED41-B67A-506354547DFF}"/>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bg1"/>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AD749865-B90B-46D4-A353-C92C39E706EA}"/>
              </a:ext>
            </a:extLst>
          </p:cNvPr>
          <p:cNvSpPr>
            <a:spLocks noGrp="1"/>
          </p:cNvSpPr>
          <p:nvPr>
            <p:ph type="title" hasCustomPrompt="1"/>
          </p:nvPr>
        </p:nvSpPr>
        <p:spPr/>
        <p:txBody>
          <a:bodyPr/>
          <a:lstStyle>
            <a:lvl1pPr>
              <a:defRPr>
                <a:solidFill>
                  <a:schemeClr val="bg1"/>
                </a:solidFill>
              </a:defRPr>
            </a:lvl1pPr>
          </a:lstStyle>
          <a:p>
            <a:r>
              <a:rPr lang="en-US"/>
              <a:t>Header</a:t>
            </a:r>
            <a:endParaRPr lang="en-IN"/>
          </a:p>
        </p:txBody>
      </p:sp>
    </p:spTree>
    <p:extLst>
      <p:ext uri="{BB962C8B-B14F-4D97-AF65-F5344CB8AC3E}">
        <p14:creationId xmlns:p14="http://schemas.microsoft.com/office/powerpoint/2010/main" val="20982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EED9482-1F17-DD4C-B78E-C4199CFE9A5C}"/>
              </a:ext>
            </a:extLst>
          </p:cNvPr>
          <p:cNvSpPr txBox="1"/>
          <p:nvPr userDrawn="1"/>
        </p:nvSpPr>
        <p:spPr>
          <a:xfrm>
            <a:off x="5358809" y="8931349"/>
            <a:ext cx="184731" cy="369332"/>
          </a:xfrm>
          <a:prstGeom prst="rect">
            <a:avLst/>
          </a:prstGeom>
          <a:noFill/>
        </p:spPr>
        <p:txBody>
          <a:bodyPr wrap="none" rtlCol="0">
            <a:spAutoFit/>
          </a:bodyPr>
          <a:lstStyle/>
          <a:p>
            <a:endParaRPr lang="en-US" dirty="0"/>
          </a:p>
        </p:txBody>
      </p:sp>
      <p:sp>
        <p:nvSpPr>
          <p:cNvPr id="2" name="Text Box 3" descr="This is a copyright notice that should be included on the final slide.">
            <a:extLst>
              <a:ext uri="{FF2B5EF4-FFF2-40B4-BE49-F238E27FC236}">
                <a16:creationId xmlns:a16="http://schemas.microsoft.com/office/drawing/2014/main" id="{F0622973-87C0-604F-BC65-1AB562AA7232}"/>
              </a:ext>
            </a:extLst>
          </p:cNvPr>
          <p:cNvSpPr txBox="1">
            <a:spLocks noChangeArrowheads="1"/>
          </p:cNvSpPr>
          <p:nvPr userDrawn="1"/>
        </p:nvSpPr>
        <p:spPr bwMode="blackWhite">
          <a:xfrm>
            <a:off x="160130" y="6638394"/>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lumMod val="50000"/>
                    <a:lumOff val="50000"/>
                  </a:schemeClr>
                </a:solidFill>
                <a:cs typeface="Segoe UI" pitchFamily="34" charset="0"/>
              </a:rPr>
              <a:t>© Copyright Microsoft Corporation. All rights reserved. </a:t>
            </a:r>
          </a:p>
        </p:txBody>
      </p:sp>
      <p:sp>
        <p:nvSpPr>
          <p:cNvPr id="5" name="Title 4">
            <a:extLst>
              <a:ext uri="{FF2B5EF4-FFF2-40B4-BE49-F238E27FC236}">
                <a16:creationId xmlns:a16="http://schemas.microsoft.com/office/drawing/2014/main" id="{3D52D5A2-A4E2-424F-B1E6-4C6A5A6222F5}"/>
              </a:ext>
            </a:extLst>
          </p:cNvPr>
          <p:cNvSpPr>
            <a:spLocks noGrp="1"/>
          </p:cNvSpPr>
          <p:nvPr>
            <p:ph type="title" hasCustomPrompt="1"/>
          </p:nvPr>
        </p:nvSpPr>
        <p:spPr/>
        <p:txBody>
          <a:bodyPr/>
          <a:lstStyle/>
          <a:p>
            <a:r>
              <a:rPr lang="en-US"/>
              <a:t>Header</a:t>
            </a:r>
            <a:endParaRPr lang="en-IN"/>
          </a:p>
        </p:txBody>
      </p:sp>
    </p:spTree>
    <p:extLst>
      <p:ext uri="{BB962C8B-B14F-4D97-AF65-F5344CB8AC3E}">
        <p14:creationId xmlns:p14="http://schemas.microsoft.com/office/powerpoint/2010/main" val="202393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3_Dark 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AF28E4C-E27A-40A5-BAD6-45C2813746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1600200"/>
          </a:xfrm>
          <a:prstGeom prst="rect">
            <a:avLst/>
          </a:prstGeom>
        </p:spPr>
      </p:pic>
      <p:sp>
        <p:nvSpPr>
          <p:cNvPr id="3" name="Page Title">
            <a:extLst>
              <a:ext uri="{FF2B5EF4-FFF2-40B4-BE49-F238E27FC236}">
                <a16:creationId xmlns:a16="http://schemas.microsoft.com/office/drawing/2014/main" id="{B4C005E9-9A8F-4DB1-AA14-40D195F4DBC3}"/>
              </a:ext>
            </a:extLst>
          </p:cNvPr>
          <p:cNvSpPr>
            <a:spLocks noGrp="1"/>
          </p:cNvSpPr>
          <p:nvPr>
            <p:ph type="body" sz="quarter" idx="14" hasCustomPrompt="1"/>
          </p:nvPr>
        </p:nvSpPr>
        <p:spPr>
          <a:xfrm>
            <a:off x="609601" y="685800"/>
            <a:ext cx="3643314" cy="236609"/>
          </a:xfrm>
        </p:spPr>
        <p:txBody>
          <a:bodyPr>
            <a:noAutofit/>
          </a:bodyPr>
          <a:lstStyle>
            <a:lvl1pPr>
              <a:defRPr sz="2400">
                <a:solidFill>
                  <a:schemeClr val="bg1"/>
                </a:solidFill>
                <a:latin typeface="+mj-lt"/>
              </a:defRPr>
            </a:lvl1pPr>
          </a:lstStyle>
          <a:p>
            <a:pPr lvl="0"/>
            <a:r>
              <a:rPr lang="en-US"/>
              <a:t>Page title</a:t>
            </a:r>
          </a:p>
        </p:txBody>
      </p:sp>
      <p:sp>
        <p:nvSpPr>
          <p:cNvPr id="4" name="Section Title">
            <a:extLst>
              <a:ext uri="{FF2B5EF4-FFF2-40B4-BE49-F238E27FC236}">
                <a16:creationId xmlns:a16="http://schemas.microsoft.com/office/drawing/2014/main" id="{9737B4D6-CAC0-421C-BCC8-8F4843A360F9}"/>
              </a:ext>
            </a:extLst>
          </p:cNvPr>
          <p:cNvSpPr>
            <a:spLocks noGrp="1"/>
          </p:cNvSpPr>
          <p:nvPr>
            <p:ph type="body" sz="quarter" idx="13" hasCustomPrompt="1"/>
          </p:nvPr>
        </p:nvSpPr>
        <p:spPr>
          <a:xfrm>
            <a:off x="609600" y="342900"/>
            <a:ext cx="3643314" cy="236609"/>
          </a:xfrm>
        </p:spPr>
        <p:txBody>
          <a:bodyPr>
            <a:normAutofit/>
          </a:bodyPr>
          <a:lstStyle>
            <a:lvl1pPr>
              <a:defRPr sz="1000">
                <a:solidFill>
                  <a:schemeClr val="bg1"/>
                </a:solidFill>
                <a:latin typeface="+mj-lt"/>
              </a:defRPr>
            </a:lvl1pPr>
          </a:lstStyle>
          <a:p>
            <a:pPr lvl="0"/>
            <a:r>
              <a:rPr lang="en-US"/>
              <a:t>SECTION</a:t>
            </a:r>
          </a:p>
        </p:txBody>
      </p:sp>
      <p:sp>
        <p:nvSpPr>
          <p:cNvPr id="6" name="Slide Number">
            <a:extLst>
              <a:ext uri="{FF2B5EF4-FFF2-40B4-BE49-F238E27FC236}">
                <a16:creationId xmlns:a16="http://schemas.microsoft.com/office/drawing/2014/main" id="{9A2C9BD1-2AEF-4337-B585-FB5DB7518E76}"/>
              </a:ext>
            </a:extLst>
          </p:cNvPr>
          <p:cNvSpPr>
            <a:spLocks noGrp="1"/>
          </p:cNvSpPr>
          <p:nvPr>
            <p:ph type="sldNum" sz="quarter" idx="12"/>
          </p:nvPr>
        </p:nvSpPr>
        <p:spPr>
          <a:xfrm>
            <a:off x="11149781" y="342900"/>
            <a:ext cx="432619" cy="236609"/>
          </a:xfrm>
          <a:prstGeom prst="rect">
            <a:avLst/>
          </a:prstGeom>
        </p:spPr>
        <p:txBody>
          <a:bodyPr lIns="0" tIns="0" rIns="0" bIns="0"/>
          <a:lstStyle>
            <a:lvl1pPr algn="r">
              <a:defRPr sz="1000">
                <a:solidFill>
                  <a:schemeClr val="bg1"/>
                </a:solidFill>
              </a:defRPr>
            </a:lvl1pPr>
          </a:lstStyle>
          <a:p>
            <a:fld id="{3F657163-B0C7-401E-8BA5-ACDF2CB567A1}" type="slidenum">
              <a:rPr lang="en-US" smtClean="0"/>
              <a:pPr/>
              <a:t>‹#›</a:t>
            </a:fld>
            <a:endParaRPr lang="en-US"/>
          </a:p>
        </p:txBody>
      </p:sp>
    </p:spTree>
    <p:extLst>
      <p:ext uri="{BB962C8B-B14F-4D97-AF65-F5344CB8AC3E}">
        <p14:creationId xmlns:p14="http://schemas.microsoft.com/office/powerpoint/2010/main" val="3032112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280620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3449522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0300098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40">
          <p15:clr>
            <a:srgbClr val="5ACBF0"/>
          </p15:clr>
        </p15:guide>
        <p15:guide id="4"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153649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9347650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p15:clr>
            <a:srgbClr val="FBAE40"/>
          </p15:clr>
        </p15:guide>
        <p15:guide id="6" pos="336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950163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6948837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8566356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059283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9131618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76625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15961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329696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9691435"/>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670078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552371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p15:clr>
            <a:srgbClr val="5ACBF0"/>
          </p15:clr>
        </p15:guide>
        <p15:guide id="7" pos="1795">
          <p15:clr>
            <a:srgbClr val="5ACBF0"/>
          </p15:clr>
        </p15:guide>
        <p15:guide id="8" pos="3035">
          <p15:clr>
            <a:srgbClr val="5ACBF0"/>
          </p15:clr>
        </p15:guide>
        <p15:guide id="9" pos="3221">
          <p15:clr>
            <a:srgbClr val="5ACBF0"/>
          </p15:clr>
        </p15:guide>
        <p15:guide id="10" pos="4461">
          <p15:clr>
            <a:srgbClr val="5ACBF0"/>
          </p15:clr>
        </p15:guide>
        <p15:guide id="11" pos="5890">
          <p15:clr>
            <a:srgbClr val="5ACBF0"/>
          </p15:clr>
        </p15:guide>
        <p15:guide id="12" orient="horz" pos="1436">
          <p15:clr>
            <a:srgbClr val="5ACBF0"/>
          </p15:clr>
        </p15:guide>
        <p15:guide id="13" pos="4646">
          <p15:clr>
            <a:srgbClr val="5ACBF0"/>
          </p15:clr>
        </p15:guide>
        <p15:guide id="14" pos="6072">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47132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p>
        </p:txBody>
      </p:sp>
    </p:spTree>
    <p:extLst>
      <p:ext uri="{BB962C8B-B14F-4D97-AF65-F5344CB8AC3E}">
        <p14:creationId xmlns:p14="http://schemas.microsoft.com/office/powerpoint/2010/main" val="10113354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p15:clr>
            <a:srgbClr val="5ACBF0"/>
          </p15:clr>
        </p15:guide>
        <p15:guide id="34" pos="3336">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6298793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pos="3840">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2170387"/>
      </p:ext>
    </p:extLst>
  </p:cSld>
  <p:clrMapOvr>
    <a:masterClrMapping/>
  </p:clrMapOvr>
  <p:transition>
    <p:fade/>
  </p:transition>
  <p:extLst>
    <p:ext uri="{DCECCB84-F9BA-43D5-87BE-67443E8EF086}">
      <p15:sldGuideLst xmlns:p15="http://schemas.microsoft.com/office/powerpoint/2012/main">
        <p15:guide id="2" orient="horz" pos="116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02270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60418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56236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1321099"/>
      </p:ext>
    </p:extLst>
  </p:cSld>
  <p:clrMapOvr>
    <a:masterClrMapping/>
  </p:clrMapOvr>
  <p:transition>
    <p:fade/>
  </p:transition>
  <p:extLst>
    <p:ext uri="{DCECCB84-F9BA-43D5-87BE-67443E8EF086}">
      <p15:sldGuideLst xmlns:p15="http://schemas.microsoft.com/office/powerpoint/2012/main">
        <p15:guide id="3" orient="horz" pos="1162">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1828255"/>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76781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669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20115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1060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749533"/>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717224"/>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154534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999663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12920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67840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8907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538022743"/>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a:t>Label</a:t>
            </a:r>
          </a:p>
        </p:txBody>
      </p:sp>
    </p:spTree>
    <p:extLst>
      <p:ext uri="{BB962C8B-B14F-4D97-AF65-F5344CB8AC3E}">
        <p14:creationId xmlns:p14="http://schemas.microsoft.com/office/powerpoint/2010/main" val="2775543645"/>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1081845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p15:clr>
            <a:srgbClr val="FBAE40"/>
          </p15:clr>
        </p15:guide>
        <p15:guide id="32" orient="horz" pos="275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843233400"/>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25032286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137808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900973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465989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p15:clr>
            <a:srgbClr val="A4A3A4"/>
          </p15:clr>
        </p15:guide>
        <p15:guide id="19" pos="3341">
          <p15:clr>
            <a:srgbClr val="A4A3A4"/>
          </p15:clr>
        </p15:guide>
        <p15:guide id="28" orient="horz" pos="905">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09402533"/>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4321003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55753591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553227926"/>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a:t>Click to edit </a:t>
            </a:r>
            <a:br>
              <a:rPr lang="en-US"/>
            </a:br>
            <a:r>
              <a:rPr lang="en-US"/>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788166807"/>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727465206"/>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0167158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588846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10353037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19945037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765211272"/>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38563762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4" orient="horz" pos="3209">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p15:clr>
            <a:srgbClr val="5ACBF0"/>
          </p15:clr>
        </p15:guide>
        <p15:guide id="15" pos="3451">
          <p15:clr>
            <a:srgbClr val="5ACBF0"/>
          </p15:clr>
        </p15:guide>
        <p15:guide id="16" pos="4229">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2289680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p15:clr>
            <a:srgbClr val="5ACBF0"/>
          </p15:clr>
        </p15:guide>
        <p15:guide id="15" pos="2168">
          <p15:clr>
            <a:srgbClr val="5ACBF0"/>
          </p15:clr>
        </p15:guide>
        <p15:guide id="16" pos="2944">
          <p15:clr>
            <a:srgbClr val="5ACBF0"/>
          </p15:clr>
        </p15:guide>
        <p15:guide id="17" pos="4738">
          <p15:clr>
            <a:srgbClr val="5ACBF0"/>
          </p15:clr>
        </p15:guide>
        <p15:guide id="18" pos="551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44424672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p15:clr>
            <a:srgbClr val="5ACBF0"/>
          </p15:clr>
        </p15:guide>
        <p15:guide id="16" pos="1524">
          <p15:clr>
            <a:srgbClr val="5ACBF0"/>
          </p15:clr>
        </p15:guide>
        <p15:guide id="17" pos="2298">
          <p15:clr>
            <a:srgbClr val="5ACBF0"/>
          </p15:clr>
        </p15:guide>
        <p15:guide id="18" pos="3450">
          <p15:clr>
            <a:srgbClr val="5ACBF0"/>
          </p15:clr>
        </p15:guide>
        <p15:guide id="19" pos="4230">
          <p15:clr>
            <a:srgbClr val="5ACBF0"/>
          </p15:clr>
        </p15:guide>
        <p15:guide id="20" pos="5380">
          <p15:clr>
            <a:srgbClr val="5ACBF0"/>
          </p15:clr>
        </p15:guide>
        <p15:guide id="21" pos="615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139211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045015057"/>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69073312"/>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a:t>Drag &amp; drop your photo </a:t>
            </a:r>
            <a:br>
              <a:rPr lang="en-US"/>
            </a:br>
            <a:r>
              <a:rPr lang="en-US"/>
              <a:t>here or click or tap icon </a:t>
            </a:r>
            <a:br>
              <a:rPr lang="en-US"/>
            </a:br>
            <a:r>
              <a:rPr lang="en-US"/>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936787504"/>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p15:clr>
            <a:srgbClr val="5ACBF0"/>
          </p15:clr>
        </p15:guide>
        <p15:guide id="3" pos="6216">
          <p15:clr>
            <a:srgbClr val="5ACBF0"/>
          </p15:clr>
        </p15:guide>
        <p15:guide id="5" pos="5850">
          <p15:clr>
            <a:srgbClr val="5ACBF0"/>
          </p15:clr>
        </p15:guide>
        <p15:guide id="7" pos="4392">
          <p15:clr>
            <a:srgbClr val="5ACBF0"/>
          </p15:clr>
        </p15:guide>
        <p15:guide id="8" pos="3292">
          <p15:clr>
            <a:srgbClr val="5ACBF0"/>
          </p15:clr>
        </p15:guide>
        <p15:guide id="10" pos="2926">
          <p15:clr>
            <a:srgbClr val="5ACBF0"/>
          </p15:clr>
        </p15:guide>
        <p15:guide id="11" pos="4754">
          <p15:clr>
            <a:srgbClr val="5ACBF0"/>
          </p15:clr>
        </p15:guide>
        <p15:guide id="13" pos="1464">
          <p15:clr>
            <a:srgbClr val="5ACBF0"/>
          </p15:clr>
        </p15:guide>
        <p15:guide id="14" orient="horz" pos="1440">
          <p15:clr>
            <a:srgbClr val="5ACBF0"/>
          </p15:clr>
        </p15:guide>
        <p15:guide id="15" pos="1830">
          <p15:clr>
            <a:srgbClr val="5ACBF0"/>
          </p15:clr>
        </p15:guide>
        <p15:guide id="16" orient="horz" pos="2533">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a:t>Add quote text here Add quote text here Add quote text here Add quote text here Add quote text here</a:t>
            </a:r>
          </a:p>
        </p:txBody>
      </p:sp>
    </p:spTree>
    <p:extLst>
      <p:ext uri="{BB962C8B-B14F-4D97-AF65-F5344CB8AC3E}">
        <p14:creationId xmlns:p14="http://schemas.microsoft.com/office/powerpoint/2010/main" val="39624708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a:t>Add quote text here</a:t>
            </a:r>
          </a:p>
        </p:txBody>
      </p:sp>
    </p:spTree>
    <p:extLst>
      <p:ext uri="{BB962C8B-B14F-4D97-AF65-F5344CB8AC3E}">
        <p14:creationId xmlns:p14="http://schemas.microsoft.com/office/powerpoint/2010/main" val="106852630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a:t>Add quote text here</a:t>
            </a:r>
          </a:p>
        </p:txBody>
      </p:sp>
    </p:spTree>
    <p:extLst>
      <p:ext uri="{BB962C8B-B14F-4D97-AF65-F5344CB8AC3E}">
        <p14:creationId xmlns:p14="http://schemas.microsoft.com/office/powerpoint/2010/main" val="133219744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p15:clr>
            <a:srgbClr val="5ACBF0"/>
          </p15:clr>
        </p15:guide>
        <p15:guide id="7" pos="4747">
          <p15:clr>
            <a:srgbClr val="5ACBF0"/>
          </p15:clr>
        </p15:guide>
        <p15:guide id="8" pos="4936">
          <p15:clr>
            <a:srgbClr val="5ACBF0"/>
          </p15:clr>
        </p15:guide>
        <p15:guide id="9" pos="5123">
          <p15:clr>
            <a:srgbClr val="5ACBF0"/>
          </p15:clr>
        </p15:guide>
        <p15:guide id="10" orient="horz" pos="3465">
          <p15:clr>
            <a:srgbClr val="5ACBF0"/>
          </p15:clr>
        </p15:guide>
        <p15:guide id="11" orient="horz" pos="1956">
          <p15:clr>
            <a:srgbClr val="FBAE40"/>
          </p15:clr>
        </p15:guide>
        <p15:guide id="12" pos="1096">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740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0654663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56606174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249485303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155735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60363812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err="1"/>
              <a:t>Firstname</a:t>
            </a:r>
            <a:r>
              <a:rPr lang="en-US"/>
              <a:t> </a:t>
            </a:r>
            <a:r>
              <a:rPr lang="en-US" err="1"/>
              <a:t>Lastname</a:t>
            </a:r>
            <a:endParaRPr lang="en-US"/>
          </a:p>
          <a:p>
            <a:pPr lvl="1"/>
            <a:r>
              <a:rPr lang="en-US"/>
              <a:t>Title</a:t>
            </a:r>
          </a:p>
          <a:p>
            <a:pPr lvl="1"/>
            <a:endParaRPr lang="en-US"/>
          </a:p>
          <a:p>
            <a:pPr lvl="1"/>
            <a:r>
              <a:rPr lang="en-US"/>
              <a:t>m: xxx-xxx-</a:t>
            </a:r>
            <a:r>
              <a:rPr lang="en-US" err="1"/>
              <a:t>xxxx</a:t>
            </a:r>
            <a:endParaRPr lang="en-US"/>
          </a:p>
          <a:p>
            <a:pPr lvl="1"/>
            <a:r>
              <a:rPr lang="en-US"/>
              <a:t>t: xxx-xxx-</a:t>
            </a:r>
            <a:r>
              <a:rPr lang="en-US" err="1"/>
              <a:t>xxxx</a:t>
            </a:r>
            <a:endParaRPr lang="en-US"/>
          </a:p>
          <a:p>
            <a:pPr lvl="1"/>
            <a:r>
              <a:rPr lang="en-US"/>
              <a:t>e: </a:t>
            </a:r>
            <a:r>
              <a:rPr lang="en-US" err="1"/>
              <a:t>xxxxxxxxxxxxxxxxx@microsoft.com</a:t>
            </a:r>
            <a:endParaRPr lang="en-US"/>
          </a:p>
        </p:txBody>
      </p:sp>
    </p:spTree>
    <p:extLst>
      <p:ext uri="{BB962C8B-B14F-4D97-AF65-F5344CB8AC3E}">
        <p14:creationId xmlns:p14="http://schemas.microsoft.com/office/powerpoint/2010/main" val="345415116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a:t>Resource name</a:t>
            </a:r>
          </a:p>
          <a:p>
            <a:pPr lvl="0"/>
            <a:r>
              <a:rPr lang="en-US"/>
              <a:t>Resource name</a:t>
            </a:r>
          </a:p>
        </p:txBody>
      </p:sp>
    </p:spTree>
    <p:extLst>
      <p:ext uri="{BB962C8B-B14F-4D97-AF65-F5344CB8AC3E}">
        <p14:creationId xmlns:p14="http://schemas.microsoft.com/office/powerpoint/2010/main" val="19209993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99462627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451110855"/>
      </p:ext>
    </p:extLst>
  </p:cSld>
  <p:clrMapOvr>
    <a:masterClrMapping/>
  </p:clrMapOvr>
  <p:transition>
    <p:fade/>
  </p:transition>
  <p:extLst>
    <p:ext uri="{DCECCB84-F9BA-43D5-87BE-67443E8EF086}">
      <p15:sldGuideLst xmlns:p15="http://schemas.microsoft.com/office/powerpoint/2012/main">
        <p15:guide id="13" pos="4929">
          <p15:clr>
            <a:srgbClr val="5ACBF0"/>
          </p15:clr>
        </p15:guide>
        <p15:guide id="29" orient="horz" pos="2160">
          <p15:clr>
            <a:srgbClr val="5ACBF0"/>
          </p15:clr>
        </p15:guide>
        <p15:guide id="30" pos="4566">
          <p15:clr>
            <a:srgbClr val="5ACBF0"/>
          </p15:clr>
        </p15:guide>
        <p15:guide id="31" pos="420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383871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8711929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p15:clr>
            <a:srgbClr val="A4A3A4"/>
          </p15:clr>
        </p15:guide>
        <p15:guide id="28" pos="3840">
          <p15:clr>
            <a:srgbClr val="F26B43"/>
          </p15:clr>
        </p15:guide>
        <p15:guide id="29" pos="3454">
          <p15:clr>
            <a:srgbClr val="FBAE40"/>
          </p15:clr>
        </p15:guide>
        <p15:guide id="30" pos="4203">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a:solidFill>
                <a:schemeClr val="bg1"/>
              </a:solidFill>
              <a:latin typeface="Segoe UI" panose="020B0502040204020203" pitchFamily="34" charset="0"/>
              <a:cs typeface="Segoe UI" panose="020B0502040204020203" pitchFamily="34" charset="0"/>
            </a:endParaRPr>
          </a:p>
          <a:p>
            <a:pPr>
              <a:lnSpc>
                <a:spcPct val="100000"/>
              </a:lnSpc>
            </a:pPr>
            <a:r>
              <a:rPr lang="en-US" sz="1800" b="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Financial</a:t>
            </a:r>
          </a:p>
          <a:p>
            <a:pPr lvl="0"/>
            <a:r>
              <a:rPr lang="en-US"/>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Percentage</a:t>
            </a:r>
          </a:p>
          <a:p>
            <a:pPr lvl="0"/>
            <a:r>
              <a:rPr lang="en-US"/>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Additional</a:t>
            </a:r>
          </a:p>
          <a:p>
            <a:pPr lvl="0"/>
            <a:r>
              <a:rPr lang="en-US"/>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a:t>Descriptive text</a:t>
            </a:r>
          </a:p>
        </p:txBody>
      </p:sp>
    </p:spTree>
    <p:extLst>
      <p:ext uri="{BB962C8B-B14F-4D97-AF65-F5344CB8AC3E}">
        <p14:creationId xmlns:p14="http://schemas.microsoft.com/office/powerpoint/2010/main" val="3634454982"/>
      </p:ext>
    </p:extLst>
  </p:cSld>
  <p:clrMapOvr>
    <a:masterClrMapping/>
  </p:clrMapOvr>
  <p:transition>
    <p:fade/>
  </p:transition>
  <p:extLst>
    <p:ext uri="{DCECCB84-F9BA-43D5-87BE-67443E8EF086}">
      <p15:sldGuideLst xmlns:p15="http://schemas.microsoft.com/office/powerpoint/2012/main">
        <p15:guide id="16" pos="3754">
          <p15:clr>
            <a:srgbClr val="A4A3A4"/>
          </p15:clr>
        </p15:guide>
        <p15:guide id="17" pos="3931">
          <p15:clr>
            <a:srgbClr val="A4A3A4"/>
          </p15:clr>
        </p15:guide>
        <p15:guide id="20" pos="4937">
          <p15:clr>
            <a:srgbClr val="A4A3A4"/>
          </p15:clr>
        </p15:guide>
        <p15:guide id="21" pos="5133">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p15:clr>
            <a:srgbClr val="FBAE40"/>
          </p15:clr>
        </p15:guide>
        <p15:guide id="32" orient="horz" pos="116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quis</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nostrud</a:t>
            </a:r>
            <a:r>
              <a:rPr lang="en-US" sz="1200" b="0">
                <a:solidFill>
                  <a:srgbClr val="505050"/>
                </a:solidFill>
                <a:latin typeface="Segoe UI" panose="020B0502040204020203" pitchFamily="34" charset="0"/>
                <a:cs typeface="Segoe UI" panose="020B0502040204020203" pitchFamily="34" charset="0"/>
              </a:rPr>
              <a:t> exercitation </a:t>
            </a:r>
            <a:r>
              <a:rPr lang="en-US" sz="1200" b="0" err="1">
                <a:solidFill>
                  <a:srgbClr val="505050"/>
                </a:solidFill>
                <a:latin typeface="Segoe UI" panose="020B0502040204020203" pitchFamily="34" charset="0"/>
                <a:cs typeface="Segoe UI" panose="020B0502040204020203" pitchFamily="34" charset="0"/>
              </a:rPr>
              <a:t>ullamco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laboris</a:t>
            </a:r>
            <a:r>
              <a:rPr lang="en-US" sz="1200" b="0">
                <a:solidFill>
                  <a:srgbClr val="505050"/>
                </a:solidFill>
                <a:latin typeface="Segoe UI" panose="020B0502040204020203" pitchFamily="34" charset="0"/>
                <a:cs typeface="Segoe UI" panose="020B0502040204020203" pitchFamily="34" charset="0"/>
              </a:rPr>
              <a:t> nisi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aliquip</a:t>
            </a:r>
            <a:r>
              <a:rPr lang="en-US" sz="1200" b="0">
                <a:solidFill>
                  <a:srgbClr val="505050"/>
                </a:solidFill>
                <a:latin typeface="Segoe UI" panose="020B0502040204020203" pitchFamily="34" charset="0"/>
                <a:cs typeface="Segoe UI" panose="020B0502040204020203" pitchFamily="34" charset="0"/>
              </a:rPr>
              <a:t> ex </a:t>
            </a:r>
            <a:r>
              <a:rPr lang="en-US" sz="1200" b="0" err="1">
                <a:solidFill>
                  <a:srgbClr val="505050"/>
                </a:solidFill>
                <a:latin typeface="Segoe UI" panose="020B0502040204020203" pitchFamily="34" charset="0"/>
                <a:cs typeface="Segoe UI" panose="020B0502040204020203" pitchFamily="34" charset="0"/>
              </a:rPr>
              <a:t>ea</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commodo</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consequat</a:t>
            </a:r>
            <a:r>
              <a:rPr lang="en-US" sz="1200" b="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p>
        </p:txBody>
      </p:sp>
    </p:spTree>
    <p:extLst>
      <p:ext uri="{BB962C8B-B14F-4D97-AF65-F5344CB8AC3E}">
        <p14:creationId xmlns:p14="http://schemas.microsoft.com/office/powerpoint/2010/main" val="3924311484"/>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8" pos="4342">
          <p15:clr>
            <a:srgbClr val="A4A3A4"/>
          </p15:clr>
        </p15:guide>
        <p15:guide id="19" pos="4531">
          <p15:clr>
            <a:srgbClr val="A4A3A4"/>
          </p15:clr>
        </p15:guide>
        <p15:guide id="28" orient="horz" pos="905">
          <p15:clr>
            <a:srgbClr val="5ACBF0"/>
          </p15:clr>
        </p15:guide>
        <p15:guide id="30" orient="horz" pos="288">
          <p15:clr>
            <a:srgbClr val="5ACBF0"/>
          </p15:clr>
        </p15:guide>
        <p15:guide id="31" orient="horz" pos="2704">
          <p15:clr>
            <a:srgbClr val="5ACBF0"/>
          </p15:clr>
        </p15:guide>
        <p15:guide id="32" pos="6947">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err="1"/>
              <a:t>Firstname</a:t>
            </a:r>
            <a:r>
              <a:rPr lang="en-US"/>
              <a:t> </a:t>
            </a:r>
            <a:r>
              <a:rPr lang="en-US" err="1"/>
              <a:t>Lastname</a:t>
            </a:r>
            <a:endParaRPr lang="en-US"/>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a:solidFill>
                  <a:srgbClr val="505050"/>
                </a:solidFill>
                <a:latin typeface="Segoe UI" panose="020B0502040204020203" pitchFamily="34" charset="0"/>
                <a:cs typeface="Segoe UI" panose="020B0502040204020203" pitchFamily="34" charset="0"/>
              </a:rPr>
              <a:t>About: Lorem ipsum dolor sit </a:t>
            </a:r>
            <a:r>
              <a:rPr lang="en-US" sz="1200" b="0" err="1">
                <a:solidFill>
                  <a:srgbClr val="505050"/>
                </a:solidFill>
                <a:latin typeface="Segoe UI" panose="020B0502040204020203" pitchFamily="34" charset="0"/>
                <a:cs typeface="Segoe UI" panose="020B0502040204020203" pitchFamily="34" charset="0"/>
              </a:rPr>
              <a:t>amet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consectetur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adipiscing</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elit</a:t>
            </a:r>
            <a:r>
              <a:rPr lang="en-US" sz="1200" b="0">
                <a:solidFill>
                  <a:srgbClr val="505050"/>
                </a:solidFill>
                <a:latin typeface="Segoe UI" panose="020B0502040204020203" pitchFamily="34" charset="0"/>
                <a:cs typeface="Segoe UI" panose="020B0502040204020203" pitchFamily="34" charset="0"/>
              </a:rPr>
              <a:t>, sed do </a:t>
            </a:r>
            <a:r>
              <a:rPr lang="en-US" sz="1200" b="0" err="1">
                <a:solidFill>
                  <a:srgbClr val="505050"/>
                </a:solidFill>
                <a:latin typeface="Segoe UI" panose="020B0502040204020203" pitchFamily="34" charset="0"/>
                <a:cs typeface="Segoe UI" panose="020B0502040204020203" pitchFamily="34" charset="0"/>
              </a:rPr>
              <a:t>eiusmod</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tempor</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incididunt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ut</a:t>
            </a:r>
            <a:r>
              <a:rPr lang="en-US" sz="1200" b="0">
                <a:solidFill>
                  <a:srgbClr val="505050"/>
                </a:solidFill>
                <a:latin typeface="Segoe UI" panose="020B0502040204020203" pitchFamily="34" charset="0"/>
                <a:cs typeface="Segoe UI" panose="020B0502040204020203" pitchFamily="34" charset="0"/>
              </a:rPr>
              <a:t> </a:t>
            </a:r>
            <a:r>
              <a:rPr lang="en-US" sz="1200" b="0" err="1">
                <a:solidFill>
                  <a:srgbClr val="505050"/>
                </a:solidFill>
                <a:latin typeface="Segoe UI" panose="020B0502040204020203" pitchFamily="34" charset="0"/>
                <a:cs typeface="Segoe UI" panose="020B0502040204020203" pitchFamily="34" charset="0"/>
              </a:rPr>
              <a:t>labore</a:t>
            </a:r>
            <a:r>
              <a:rPr lang="en-US" sz="1200" b="0">
                <a:solidFill>
                  <a:srgbClr val="505050"/>
                </a:solidFill>
                <a:latin typeface="Segoe UI" panose="020B0502040204020203" pitchFamily="34" charset="0"/>
                <a:cs typeface="Segoe UI" panose="020B0502040204020203" pitchFamily="34" charset="0"/>
              </a:rPr>
              <a:t> et dolore magna </a:t>
            </a:r>
            <a:r>
              <a:rPr lang="en-US" sz="1200" b="0" err="1">
                <a:solidFill>
                  <a:srgbClr val="505050"/>
                </a:solidFill>
                <a:latin typeface="Segoe UI" panose="020B0502040204020203" pitchFamily="34" charset="0"/>
                <a:cs typeface="Segoe UI" panose="020B0502040204020203" pitchFamily="34" charset="0"/>
              </a:rPr>
              <a:t>aliqua</a:t>
            </a:r>
            <a:r>
              <a:rPr lang="en-US" sz="1200" b="0">
                <a:solidFill>
                  <a:srgbClr val="505050"/>
                </a:solidFill>
                <a:latin typeface="Segoe UI" panose="020B0502040204020203" pitchFamily="34" charset="0"/>
                <a:cs typeface="Segoe UI" panose="020B0502040204020203" pitchFamily="34" charset="0"/>
              </a:rPr>
              <a:t>. Ut </a:t>
            </a:r>
            <a:r>
              <a:rPr lang="en-US" sz="1200" b="0" err="1">
                <a:solidFill>
                  <a:srgbClr val="505050"/>
                </a:solidFill>
                <a:latin typeface="Segoe UI" panose="020B0502040204020203" pitchFamily="34" charset="0"/>
                <a:cs typeface="Segoe UI" panose="020B0502040204020203" pitchFamily="34" charset="0"/>
              </a:rPr>
              <a:t>enim</a:t>
            </a:r>
            <a:r>
              <a:rPr lang="en-US" sz="1200" b="0">
                <a:solidFill>
                  <a:srgbClr val="505050"/>
                </a:solidFill>
                <a:latin typeface="Segoe UI" panose="020B0502040204020203" pitchFamily="34" charset="0"/>
                <a:cs typeface="Segoe UI" panose="020B0502040204020203" pitchFamily="34" charset="0"/>
              </a:rPr>
              <a:t> ad minim </a:t>
            </a:r>
            <a:r>
              <a:rPr lang="en-US" sz="1200" b="0" err="1">
                <a:solidFill>
                  <a:srgbClr val="505050"/>
                </a:solidFill>
                <a:latin typeface="Segoe UI" panose="020B0502040204020203" pitchFamily="34" charset="0"/>
                <a:cs typeface="Segoe UI" panose="020B0502040204020203" pitchFamily="34" charset="0"/>
              </a:rPr>
              <a:t>veniam</a:t>
            </a:r>
            <a:r>
              <a:rPr lang="en-US" sz="1200" b="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p>
        </p:txBody>
      </p:sp>
    </p:spTree>
    <p:extLst>
      <p:ext uri="{BB962C8B-B14F-4D97-AF65-F5344CB8AC3E}">
        <p14:creationId xmlns:p14="http://schemas.microsoft.com/office/powerpoint/2010/main" val="1347237055"/>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290033648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err="1"/>
              <a:t>Firstname</a:t>
            </a:r>
            <a:r>
              <a:rPr lang="en-US"/>
              <a:t> </a:t>
            </a:r>
            <a:r>
              <a:rPr lang="en-US" err="1"/>
              <a:t>Lastname</a:t>
            </a:r>
            <a:endParaRPr lang="en-US"/>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a:t>One</a:t>
            </a:r>
          </a:p>
          <a:p>
            <a:pPr lvl="0"/>
            <a:r>
              <a:rPr lang="en-US"/>
              <a:t>Two</a:t>
            </a:r>
          </a:p>
          <a:p>
            <a:pPr lvl="0"/>
            <a:r>
              <a:rPr lang="en-US"/>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a:t>Four</a:t>
            </a:r>
          </a:p>
          <a:p>
            <a:pPr lvl="0"/>
            <a:r>
              <a:rPr lang="en-US"/>
              <a:t>Five</a:t>
            </a:r>
          </a:p>
          <a:p>
            <a:pPr lvl="0"/>
            <a:r>
              <a:rPr lang="en-US"/>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a:t>Seven</a:t>
            </a:r>
          </a:p>
          <a:p>
            <a:pPr lvl="0"/>
            <a:r>
              <a:rPr lang="en-US"/>
              <a:t>Eight</a:t>
            </a:r>
          </a:p>
          <a:p>
            <a:pPr lvl="0"/>
            <a:r>
              <a:rPr lang="en-US"/>
              <a:t>Nine</a:t>
            </a:r>
          </a:p>
        </p:txBody>
      </p:sp>
    </p:spTree>
    <p:extLst>
      <p:ext uri="{BB962C8B-B14F-4D97-AF65-F5344CB8AC3E}">
        <p14:creationId xmlns:p14="http://schemas.microsoft.com/office/powerpoint/2010/main" val="102069985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p15:clr>
            <a:srgbClr val="FBAE40"/>
          </p15:clr>
        </p15:guide>
        <p15:guide id="25" orient="horz" pos="709">
          <p15:clr>
            <a:srgbClr val="FBAE40"/>
          </p15:clr>
        </p15:guide>
        <p15:guide id="26" pos="683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Tree>
    <p:extLst>
      <p:ext uri="{BB962C8B-B14F-4D97-AF65-F5344CB8AC3E}">
        <p14:creationId xmlns:p14="http://schemas.microsoft.com/office/powerpoint/2010/main" val="304787007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831720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314300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00920905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37.xml"/><Relationship Id="rId117" Type="http://schemas.openxmlformats.org/officeDocument/2006/relationships/slideLayout" Target="../slideLayouts/slideLayout128.xml"/><Relationship Id="rId21" Type="http://schemas.openxmlformats.org/officeDocument/2006/relationships/slideLayout" Target="../slideLayouts/slideLayout32.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63" Type="http://schemas.openxmlformats.org/officeDocument/2006/relationships/slideLayout" Target="../slideLayouts/slideLayout74.xml"/><Relationship Id="rId68" Type="http://schemas.openxmlformats.org/officeDocument/2006/relationships/slideLayout" Target="../slideLayouts/slideLayout79.xml"/><Relationship Id="rId84" Type="http://schemas.openxmlformats.org/officeDocument/2006/relationships/slideLayout" Target="../slideLayouts/slideLayout95.xml"/><Relationship Id="rId89" Type="http://schemas.openxmlformats.org/officeDocument/2006/relationships/slideLayout" Target="../slideLayouts/slideLayout100.xml"/><Relationship Id="rId112" Type="http://schemas.openxmlformats.org/officeDocument/2006/relationships/slideLayout" Target="../slideLayouts/slideLayout123.xml"/><Relationship Id="rId16" Type="http://schemas.openxmlformats.org/officeDocument/2006/relationships/slideLayout" Target="../slideLayouts/slideLayout27.xml"/><Relationship Id="rId107" Type="http://schemas.openxmlformats.org/officeDocument/2006/relationships/slideLayout" Target="../slideLayouts/slideLayout118.xml"/><Relationship Id="rId11" Type="http://schemas.openxmlformats.org/officeDocument/2006/relationships/slideLayout" Target="../slideLayouts/slideLayout22.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3" Type="http://schemas.openxmlformats.org/officeDocument/2006/relationships/slideLayout" Target="../slideLayouts/slideLayout64.xml"/><Relationship Id="rId58" Type="http://schemas.openxmlformats.org/officeDocument/2006/relationships/slideLayout" Target="../slideLayouts/slideLayout69.xml"/><Relationship Id="rId74" Type="http://schemas.openxmlformats.org/officeDocument/2006/relationships/slideLayout" Target="../slideLayouts/slideLayout85.xml"/><Relationship Id="rId79" Type="http://schemas.openxmlformats.org/officeDocument/2006/relationships/slideLayout" Target="../slideLayouts/slideLayout90.xml"/><Relationship Id="rId102" Type="http://schemas.openxmlformats.org/officeDocument/2006/relationships/slideLayout" Target="../slideLayouts/slideLayout113.xml"/><Relationship Id="rId5" Type="http://schemas.openxmlformats.org/officeDocument/2006/relationships/slideLayout" Target="../slideLayouts/slideLayout16.xml"/><Relationship Id="rId90" Type="http://schemas.openxmlformats.org/officeDocument/2006/relationships/slideLayout" Target="../slideLayouts/slideLayout101.xml"/><Relationship Id="rId95" Type="http://schemas.openxmlformats.org/officeDocument/2006/relationships/slideLayout" Target="../slideLayouts/slideLayout106.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64" Type="http://schemas.openxmlformats.org/officeDocument/2006/relationships/slideLayout" Target="../slideLayouts/slideLayout75.xml"/><Relationship Id="rId69" Type="http://schemas.openxmlformats.org/officeDocument/2006/relationships/slideLayout" Target="../slideLayouts/slideLayout80.xml"/><Relationship Id="rId113" Type="http://schemas.openxmlformats.org/officeDocument/2006/relationships/slideLayout" Target="../slideLayouts/slideLayout124.xml"/><Relationship Id="rId118" Type="http://schemas.openxmlformats.org/officeDocument/2006/relationships/slideLayout" Target="../slideLayouts/slideLayout129.xml"/><Relationship Id="rId80" Type="http://schemas.openxmlformats.org/officeDocument/2006/relationships/slideLayout" Target="../slideLayouts/slideLayout91.xml"/><Relationship Id="rId85" Type="http://schemas.openxmlformats.org/officeDocument/2006/relationships/slideLayout" Target="../slideLayouts/slideLayout96.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59" Type="http://schemas.openxmlformats.org/officeDocument/2006/relationships/slideLayout" Target="../slideLayouts/slideLayout70.xml"/><Relationship Id="rId103" Type="http://schemas.openxmlformats.org/officeDocument/2006/relationships/slideLayout" Target="../slideLayouts/slideLayout114.xml"/><Relationship Id="rId108" Type="http://schemas.openxmlformats.org/officeDocument/2006/relationships/slideLayout" Target="../slideLayouts/slideLayout119.xml"/><Relationship Id="rId54" Type="http://schemas.openxmlformats.org/officeDocument/2006/relationships/slideLayout" Target="../slideLayouts/slideLayout65.xml"/><Relationship Id="rId70" Type="http://schemas.openxmlformats.org/officeDocument/2006/relationships/slideLayout" Target="../slideLayouts/slideLayout81.xml"/><Relationship Id="rId75" Type="http://schemas.openxmlformats.org/officeDocument/2006/relationships/slideLayout" Target="../slideLayouts/slideLayout86.xml"/><Relationship Id="rId91" Type="http://schemas.openxmlformats.org/officeDocument/2006/relationships/slideLayout" Target="../slideLayouts/slideLayout102.xml"/><Relationship Id="rId96" Type="http://schemas.openxmlformats.org/officeDocument/2006/relationships/slideLayout" Target="../slideLayouts/slideLayout10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49" Type="http://schemas.openxmlformats.org/officeDocument/2006/relationships/slideLayout" Target="../slideLayouts/slideLayout60.xml"/><Relationship Id="rId114" Type="http://schemas.openxmlformats.org/officeDocument/2006/relationships/slideLayout" Target="../slideLayouts/slideLayout125.xml"/><Relationship Id="rId119" Type="http://schemas.openxmlformats.org/officeDocument/2006/relationships/slideLayout" Target="../slideLayouts/slideLayout130.xml"/><Relationship Id="rId44" Type="http://schemas.openxmlformats.org/officeDocument/2006/relationships/slideLayout" Target="../slideLayouts/slideLayout55.xml"/><Relationship Id="rId60" Type="http://schemas.openxmlformats.org/officeDocument/2006/relationships/slideLayout" Target="../slideLayouts/slideLayout71.xml"/><Relationship Id="rId65" Type="http://schemas.openxmlformats.org/officeDocument/2006/relationships/slideLayout" Target="../slideLayouts/slideLayout76.xml"/><Relationship Id="rId81" Type="http://schemas.openxmlformats.org/officeDocument/2006/relationships/slideLayout" Target="../slideLayouts/slideLayout92.xml"/><Relationship Id="rId86" Type="http://schemas.openxmlformats.org/officeDocument/2006/relationships/slideLayout" Target="../slideLayouts/slideLayout97.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9" Type="http://schemas.openxmlformats.org/officeDocument/2006/relationships/slideLayout" Target="../slideLayouts/slideLayout50.xml"/><Relationship Id="rId109" Type="http://schemas.openxmlformats.org/officeDocument/2006/relationships/slideLayout" Target="../slideLayouts/slideLayout120.xml"/><Relationship Id="rId34" Type="http://schemas.openxmlformats.org/officeDocument/2006/relationships/slideLayout" Target="../slideLayouts/slideLayout45.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6" Type="http://schemas.openxmlformats.org/officeDocument/2006/relationships/slideLayout" Target="../slideLayouts/slideLayout87.xml"/><Relationship Id="rId97" Type="http://schemas.openxmlformats.org/officeDocument/2006/relationships/slideLayout" Target="../slideLayouts/slideLayout108.xml"/><Relationship Id="rId104" Type="http://schemas.openxmlformats.org/officeDocument/2006/relationships/slideLayout" Target="../slideLayouts/slideLayout115.xml"/><Relationship Id="rId120" Type="http://schemas.openxmlformats.org/officeDocument/2006/relationships/slideLayout" Target="../slideLayouts/slideLayout131.xml"/><Relationship Id="rId7" Type="http://schemas.openxmlformats.org/officeDocument/2006/relationships/slideLayout" Target="../slideLayouts/slideLayout18.xml"/><Relationship Id="rId71" Type="http://schemas.openxmlformats.org/officeDocument/2006/relationships/slideLayout" Target="../slideLayouts/slideLayout82.xml"/><Relationship Id="rId92" Type="http://schemas.openxmlformats.org/officeDocument/2006/relationships/slideLayout" Target="../slideLayouts/slideLayout103.xml"/><Relationship Id="rId2" Type="http://schemas.openxmlformats.org/officeDocument/2006/relationships/slideLayout" Target="../slideLayouts/slideLayout13.xml"/><Relationship Id="rId29" Type="http://schemas.openxmlformats.org/officeDocument/2006/relationships/slideLayout" Target="../slideLayouts/slideLayout40.xml"/><Relationship Id="rId24" Type="http://schemas.openxmlformats.org/officeDocument/2006/relationships/slideLayout" Target="../slideLayouts/slideLayout35.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66" Type="http://schemas.openxmlformats.org/officeDocument/2006/relationships/slideLayout" Target="../slideLayouts/slideLayout77.xml"/><Relationship Id="rId87" Type="http://schemas.openxmlformats.org/officeDocument/2006/relationships/slideLayout" Target="../slideLayouts/slideLayout98.xml"/><Relationship Id="rId110" Type="http://schemas.openxmlformats.org/officeDocument/2006/relationships/slideLayout" Target="../slideLayouts/slideLayout121.xml"/><Relationship Id="rId115" Type="http://schemas.openxmlformats.org/officeDocument/2006/relationships/slideLayout" Target="../slideLayouts/slideLayout126.xml"/><Relationship Id="rId61" Type="http://schemas.openxmlformats.org/officeDocument/2006/relationships/slideLayout" Target="../slideLayouts/slideLayout72.xml"/><Relationship Id="rId82" Type="http://schemas.openxmlformats.org/officeDocument/2006/relationships/slideLayout" Target="../slideLayouts/slideLayout93.xml"/><Relationship Id="rId19" Type="http://schemas.openxmlformats.org/officeDocument/2006/relationships/slideLayout" Target="../slideLayouts/slideLayout30.xml"/><Relationship Id="rId14" Type="http://schemas.openxmlformats.org/officeDocument/2006/relationships/slideLayout" Target="../slideLayouts/slideLayout25.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56" Type="http://schemas.openxmlformats.org/officeDocument/2006/relationships/slideLayout" Target="../slideLayouts/slideLayout67.xml"/><Relationship Id="rId77" Type="http://schemas.openxmlformats.org/officeDocument/2006/relationships/slideLayout" Target="../slideLayouts/slideLayout88.xml"/><Relationship Id="rId100" Type="http://schemas.openxmlformats.org/officeDocument/2006/relationships/slideLayout" Target="../slideLayouts/slideLayout111.xml"/><Relationship Id="rId105" Type="http://schemas.openxmlformats.org/officeDocument/2006/relationships/slideLayout" Target="../slideLayouts/slideLayout116.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72" Type="http://schemas.openxmlformats.org/officeDocument/2006/relationships/slideLayout" Target="../slideLayouts/slideLayout83.xml"/><Relationship Id="rId93" Type="http://schemas.openxmlformats.org/officeDocument/2006/relationships/slideLayout" Target="../slideLayouts/slideLayout104.xml"/><Relationship Id="rId98" Type="http://schemas.openxmlformats.org/officeDocument/2006/relationships/slideLayout" Target="../slideLayouts/slideLayout109.xml"/><Relationship Id="rId121" Type="http://schemas.openxmlformats.org/officeDocument/2006/relationships/theme" Target="../theme/theme2.xml"/><Relationship Id="rId3" Type="http://schemas.openxmlformats.org/officeDocument/2006/relationships/slideLayout" Target="../slideLayouts/slideLayout14.xml"/><Relationship Id="rId25" Type="http://schemas.openxmlformats.org/officeDocument/2006/relationships/slideLayout" Target="../slideLayouts/slideLayout36.xml"/><Relationship Id="rId46" Type="http://schemas.openxmlformats.org/officeDocument/2006/relationships/slideLayout" Target="../slideLayouts/slideLayout57.xml"/><Relationship Id="rId67" Type="http://schemas.openxmlformats.org/officeDocument/2006/relationships/slideLayout" Target="../slideLayouts/slideLayout78.xml"/><Relationship Id="rId116" Type="http://schemas.openxmlformats.org/officeDocument/2006/relationships/slideLayout" Target="../slideLayouts/slideLayout12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62" Type="http://schemas.openxmlformats.org/officeDocument/2006/relationships/slideLayout" Target="../slideLayouts/slideLayout73.xml"/><Relationship Id="rId83" Type="http://schemas.openxmlformats.org/officeDocument/2006/relationships/slideLayout" Target="../slideLayouts/slideLayout94.xml"/><Relationship Id="rId88" Type="http://schemas.openxmlformats.org/officeDocument/2006/relationships/slideLayout" Target="../slideLayouts/slideLayout99.xml"/><Relationship Id="rId111" Type="http://schemas.openxmlformats.org/officeDocument/2006/relationships/slideLayout" Target="../slideLayouts/slideLayout122.xml"/><Relationship Id="rId15" Type="http://schemas.openxmlformats.org/officeDocument/2006/relationships/slideLayout" Target="../slideLayouts/slideLayout26.xml"/><Relationship Id="rId36" Type="http://schemas.openxmlformats.org/officeDocument/2006/relationships/slideLayout" Target="../slideLayouts/slideLayout47.xml"/><Relationship Id="rId57" Type="http://schemas.openxmlformats.org/officeDocument/2006/relationships/slideLayout" Target="../slideLayouts/slideLayout68.xml"/><Relationship Id="rId106" Type="http://schemas.openxmlformats.org/officeDocument/2006/relationships/slideLayout" Target="../slideLayouts/slideLayout117.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52" Type="http://schemas.openxmlformats.org/officeDocument/2006/relationships/slideLayout" Target="../slideLayouts/slideLayout63.xml"/><Relationship Id="rId73" Type="http://schemas.openxmlformats.org/officeDocument/2006/relationships/slideLayout" Target="../slideLayouts/slideLayout84.xml"/><Relationship Id="rId78" Type="http://schemas.openxmlformats.org/officeDocument/2006/relationships/slideLayout" Target="../slideLayouts/slideLayout89.xml"/><Relationship Id="rId94" Type="http://schemas.openxmlformats.org/officeDocument/2006/relationships/slideLayout" Target="../slideLayouts/slideLayout105.xml"/><Relationship Id="rId99" Type="http://schemas.openxmlformats.org/officeDocument/2006/relationships/slideLayout" Target="../slideLayouts/slideLayout110.xml"/><Relationship Id="rId101" Type="http://schemas.openxmlformats.org/officeDocument/2006/relationships/slideLayout" Target="../slideLayouts/slideLayout112.xml"/><Relationship Id="rId122"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4.xml"/><Relationship Id="rId2" Type="http://schemas.openxmlformats.org/officeDocument/2006/relationships/slideLayout" Target="../slideLayouts/slideLayout133.xml"/><Relationship Id="rId1" Type="http://schemas.openxmlformats.org/officeDocument/2006/relationships/slideLayout" Target="../slideLayouts/slideLayout132.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7.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5" Type="http://schemas.openxmlformats.org/officeDocument/2006/relationships/theme" Target="../theme/theme4.xml"/><Relationship Id="rId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5/31/2025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22"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
        <p:nvSpPr>
          <p:cNvPr id="6" name="TextBox 5">
            <a:extLst>
              <a:ext uri="{FF2B5EF4-FFF2-40B4-BE49-F238E27FC236}">
                <a16:creationId xmlns:a16="http://schemas.microsoft.com/office/drawing/2014/main" id="{96754196-16A9-5075-11AD-EA11106817D8}"/>
              </a:ext>
            </a:extLst>
          </p:cNvPr>
          <p:cNvSpPr txBox="1"/>
          <p:nvPr>
            <p:extLst>
              <p:ext uri="{1162E1C5-73C7-4A58-AE30-91384D911F3F}">
                <p184:classification xmlns:p184="http://schemas.microsoft.com/office/powerpoint/2018/4/main" val="ftr"/>
              </p:ext>
            </p:extLst>
          </p:nvPr>
        </p:nvSpPr>
        <p:spPr>
          <a:xfrm>
            <a:off x="0" y="6705600"/>
            <a:ext cx="1828800"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Classified as Microsoft Confidential</a:t>
            </a:r>
          </a:p>
        </p:txBody>
      </p:sp>
    </p:spTree>
    <p:extLst>
      <p:ext uri="{BB962C8B-B14F-4D97-AF65-F5344CB8AC3E}">
        <p14:creationId xmlns:p14="http://schemas.microsoft.com/office/powerpoint/2010/main" val="15653267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 id="2147483821" r:id="rId33"/>
    <p:sldLayoutId id="2147483822" r:id="rId34"/>
    <p:sldLayoutId id="2147483823" r:id="rId35"/>
    <p:sldLayoutId id="2147483824" r:id="rId36"/>
    <p:sldLayoutId id="2147483825" r:id="rId37"/>
    <p:sldLayoutId id="2147483826" r:id="rId38"/>
    <p:sldLayoutId id="2147483827" r:id="rId39"/>
    <p:sldLayoutId id="2147483828" r:id="rId40"/>
    <p:sldLayoutId id="2147483829" r:id="rId41"/>
    <p:sldLayoutId id="2147483830" r:id="rId42"/>
    <p:sldLayoutId id="2147483831" r:id="rId43"/>
    <p:sldLayoutId id="2147483832" r:id="rId44"/>
    <p:sldLayoutId id="2147483833" r:id="rId45"/>
    <p:sldLayoutId id="2147483834" r:id="rId46"/>
    <p:sldLayoutId id="2147483835" r:id="rId47"/>
    <p:sldLayoutId id="2147483836" r:id="rId48"/>
    <p:sldLayoutId id="2147483837" r:id="rId49"/>
    <p:sldLayoutId id="2147483838" r:id="rId50"/>
    <p:sldLayoutId id="2147483839" r:id="rId51"/>
    <p:sldLayoutId id="2147483840" r:id="rId52"/>
    <p:sldLayoutId id="2147483841" r:id="rId53"/>
    <p:sldLayoutId id="2147483842" r:id="rId54"/>
    <p:sldLayoutId id="2147483843" r:id="rId55"/>
    <p:sldLayoutId id="2147483844" r:id="rId56"/>
    <p:sldLayoutId id="2147483845" r:id="rId57"/>
    <p:sldLayoutId id="2147483846" r:id="rId58"/>
    <p:sldLayoutId id="2147483847" r:id="rId59"/>
    <p:sldLayoutId id="2147483848" r:id="rId60"/>
    <p:sldLayoutId id="2147483849" r:id="rId61"/>
    <p:sldLayoutId id="2147483850" r:id="rId62"/>
    <p:sldLayoutId id="2147483851" r:id="rId63"/>
    <p:sldLayoutId id="2147483852" r:id="rId64"/>
    <p:sldLayoutId id="2147483853" r:id="rId65"/>
    <p:sldLayoutId id="2147483854" r:id="rId66"/>
    <p:sldLayoutId id="2147483855" r:id="rId67"/>
    <p:sldLayoutId id="2147483856" r:id="rId68"/>
    <p:sldLayoutId id="2147483857" r:id="rId69"/>
    <p:sldLayoutId id="2147483858" r:id="rId70"/>
    <p:sldLayoutId id="2147483859" r:id="rId71"/>
    <p:sldLayoutId id="2147483860" r:id="rId72"/>
    <p:sldLayoutId id="2147483861" r:id="rId73"/>
    <p:sldLayoutId id="2147483862" r:id="rId74"/>
    <p:sldLayoutId id="2147483863" r:id="rId75"/>
    <p:sldLayoutId id="2147483864" r:id="rId76"/>
    <p:sldLayoutId id="2147483865" r:id="rId77"/>
    <p:sldLayoutId id="2147483866" r:id="rId78"/>
    <p:sldLayoutId id="2147483867" r:id="rId79"/>
    <p:sldLayoutId id="2147483868" r:id="rId80"/>
    <p:sldLayoutId id="2147483869" r:id="rId81"/>
    <p:sldLayoutId id="2147483870" r:id="rId82"/>
    <p:sldLayoutId id="2147483871" r:id="rId83"/>
    <p:sldLayoutId id="2147483872" r:id="rId84"/>
    <p:sldLayoutId id="2147483873" r:id="rId85"/>
    <p:sldLayoutId id="2147483874" r:id="rId86"/>
    <p:sldLayoutId id="2147483875" r:id="rId87"/>
    <p:sldLayoutId id="2147483876" r:id="rId88"/>
    <p:sldLayoutId id="2147483877" r:id="rId89"/>
    <p:sldLayoutId id="2147483878" r:id="rId90"/>
    <p:sldLayoutId id="2147483879" r:id="rId91"/>
    <p:sldLayoutId id="2147483880" r:id="rId92"/>
    <p:sldLayoutId id="2147483881" r:id="rId93"/>
    <p:sldLayoutId id="2147483882" r:id="rId94"/>
    <p:sldLayoutId id="2147483883" r:id="rId95"/>
    <p:sldLayoutId id="2147483884" r:id="rId96"/>
    <p:sldLayoutId id="2147483885" r:id="rId97"/>
    <p:sldLayoutId id="2147483886" r:id="rId98"/>
    <p:sldLayoutId id="2147483887" r:id="rId99"/>
    <p:sldLayoutId id="2147483888" r:id="rId100"/>
    <p:sldLayoutId id="2147483889" r:id="rId101"/>
    <p:sldLayoutId id="2147483890" r:id="rId102"/>
    <p:sldLayoutId id="2147483891" r:id="rId103"/>
    <p:sldLayoutId id="2147483892" r:id="rId104"/>
    <p:sldLayoutId id="2147483893" r:id="rId105"/>
    <p:sldLayoutId id="2147483894" r:id="rId106"/>
    <p:sldLayoutId id="2147483895" r:id="rId107"/>
    <p:sldLayoutId id="2147483896" r:id="rId108"/>
    <p:sldLayoutId id="2147483897" r:id="rId109"/>
    <p:sldLayoutId id="2147483898" r:id="rId110"/>
    <p:sldLayoutId id="2147483899" r:id="rId111"/>
    <p:sldLayoutId id="2147483900" r:id="rId112"/>
    <p:sldLayoutId id="2147483901" r:id="rId113"/>
    <p:sldLayoutId id="2147483902" r:id="rId114"/>
    <p:sldLayoutId id="2147485399" r:id="rId115"/>
    <p:sldLayoutId id="2147485517" r:id="rId116"/>
    <p:sldLayoutId id="2147485518" r:id="rId117"/>
    <p:sldLayoutId id="2147485400" r:id="rId118"/>
    <p:sldLayoutId id="2147485516" r:id="rId119"/>
    <p:sldLayoutId id="2147485703" r:id="rId1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a:p>
        </p:txBody>
      </p:sp>
      <p:sp>
        <p:nvSpPr>
          <p:cNvPr id="11" name="Legal">
            <a:extLst>
              <a:ext uri="{FF2B5EF4-FFF2-40B4-BE49-F238E27FC236}">
                <a16:creationId xmlns:a16="http://schemas.microsoft.com/office/drawing/2014/main" id="{FA926A39-1615-46C2-9892-9AEB1D164C9B}"/>
              </a:ext>
            </a:extLst>
          </p:cNvPr>
          <p:cNvSpPr txBox="1"/>
          <p:nvPr/>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a:latin typeface="+mj-lt"/>
              </a:rPr>
              <a:t>© COPYRIGHT MICROSOFT CORPORATION. ALL RIGHTS RESERVED.</a:t>
            </a:r>
          </a:p>
        </p:txBody>
      </p:sp>
    </p:spTree>
    <p:extLst>
      <p:ext uri="{BB962C8B-B14F-4D97-AF65-F5344CB8AC3E}">
        <p14:creationId xmlns:p14="http://schemas.microsoft.com/office/powerpoint/2010/main" val="2005825144"/>
      </p:ext>
    </p:extLst>
  </p:cSld>
  <p:clrMap bg1="lt1" tx1="dk1" bg2="lt2" tx2="dk2" accent1="accent1" accent2="accent2" accent3="accent3" accent4="accent4" accent5="accent5" accent6="accent6" hlink="hlink" folHlink="folHlink"/>
  <p:sldLayoutIdLst>
    <p:sldLayoutId id="2147486506" r:id="rId1"/>
    <p:sldLayoutId id="2147486511" r:id="rId2"/>
    <p:sldLayoutId id="2147486526" r:id="rId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1"/>
          </a:solidFill>
          <a:latin typeface="Segoe Pro Semibold" panose="020B0702040504020203" pitchFamily="34" charset="0"/>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Pro" panose="020B0502040504020203"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Pro" panose="020B0502040504020203" pitchFamily="34"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Pro" panose="020B0502040504020203" pitchFamily="34"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Segoe Pro" panose="020B05020405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a:extLst>
              <a:ext uri="{FF2B5EF4-FFF2-40B4-BE49-F238E27FC236}">
                <a16:creationId xmlns:a16="http://schemas.microsoft.com/office/drawing/2014/main" id="{936EA349-0283-4B7A-9F49-B62637042B63}"/>
              </a:ext>
            </a:extLst>
          </p:cNvPr>
          <p:cNvSpPr>
            <a:spLocks noGrp="1"/>
          </p:cNvSpPr>
          <p:nvPr>
            <p:ph type="title"/>
          </p:nvPr>
        </p:nvSpPr>
        <p:spPr>
          <a:xfrm>
            <a:off x="619828" y="685801"/>
            <a:ext cx="10962572" cy="340706"/>
          </a:xfrm>
          <a:prstGeom prst="rect">
            <a:avLst/>
          </a:prstGeom>
        </p:spPr>
        <p:txBody>
          <a:bodyPr vert="horz" lIns="0" tIns="0" rIns="0" bIns="0" rtlCol="0" anchor="t" anchorCtr="0">
            <a:normAutofit/>
          </a:bodyPr>
          <a:lstStyle/>
          <a:p>
            <a:r>
              <a:rPr lang="en-US" dirty="0"/>
              <a:t>Click to edit master title style</a:t>
            </a:r>
          </a:p>
        </p:txBody>
      </p:sp>
      <p:sp>
        <p:nvSpPr>
          <p:cNvPr id="3" name="Text Placeholder">
            <a:extLst>
              <a:ext uri="{FF2B5EF4-FFF2-40B4-BE49-F238E27FC236}">
                <a16:creationId xmlns:a16="http://schemas.microsoft.com/office/drawing/2014/main" id="{F77E2D79-950D-44C0-A924-8DBE928B49F9}"/>
              </a:ext>
            </a:extLst>
          </p:cNvPr>
          <p:cNvSpPr>
            <a:spLocks noGrp="1"/>
          </p:cNvSpPr>
          <p:nvPr>
            <p:ph type="body" idx="1"/>
          </p:nvPr>
        </p:nvSpPr>
        <p:spPr>
          <a:xfrm>
            <a:off x="619828" y="1607870"/>
            <a:ext cx="10962572" cy="4564329"/>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E582C0F8-90FF-42D0-92C7-B0D38DF9A76F}"/>
              </a:ext>
            </a:extLst>
          </p:cNvPr>
          <p:cNvSpPr>
            <a:spLocks noGrp="1"/>
          </p:cNvSpPr>
          <p:nvPr>
            <p:ph type="sldNum" sz="quarter" idx="4"/>
          </p:nvPr>
        </p:nvSpPr>
        <p:spPr>
          <a:xfrm>
            <a:off x="11149781" y="342900"/>
            <a:ext cx="432619" cy="236609"/>
          </a:xfrm>
          <a:prstGeom prst="rect">
            <a:avLst/>
          </a:prstGeom>
        </p:spPr>
        <p:txBody>
          <a:bodyPr vert="horz" lIns="0" tIns="0" rIns="0" bIns="0" rtlCol="0" anchor="t" anchorCtr="0"/>
          <a:lstStyle>
            <a:lvl1pPr algn="r">
              <a:defRPr sz="1000">
                <a:solidFill>
                  <a:schemeClr val="tx1"/>
                </a:solidFill>
                <a:latin typeface="+mj-lt"/>
              </a:defRPr>
            </a:lvl1pPr>
          </a:lstStyle>
          <a:p>
            <a:fld id="{3F657163-B0C7-401E-8BA5-ACDF2CB567A1}" type="slidenum">
              <a:rPr lang="en-US" smtClean="0"/>
              <a:pPr/>
              <a:t>‹#›</a:t>
            </a:fld>
            <a:endParaRPr lang="en-US" dirty="0"/>
          </a:p>
        </p:txBody>
      </p:sp>
      <p:sp>
        <p:nvSpPr>
          <p:cNvPr id="11" name="Legal">
            <a:extLst>
              <a:ext uri="{FF2B5EF4-FFF2-40B4-BE49-F238E27FC236}">
                <a16:creationId xmlns:a16="http://schemas.microsoft.com/office/drawing/2014/main" id="{FA926A39-1615-46C2-9892-9AEB1D164C9B}"/>
              </a:ext>
            </a:extLst>
          </p:cNvPr>
          <p:cNvSpPr txBox="1"/>
          <p:nvPr userDrawn="1"/>
        </p:nvSpPr>
        <p:spPr>
          <a:xfrm>
            <a:off x="619828" y="6515100"/>
            <a:ext cx="2725749" cy="342899"/>
          </a:xfrm>
          <a:prstGeom prst="rect">
            <a:avLst/>
          </a:prstGeom>
          <a:noFill/>
        </p:spPr>
        <p:txBody>
          <a:bodyPr wrap="square" lIns="0" tIns="0" rIns="0" bIns="0" rtlCol="0" anchor="ctr" anchorCtr="0">
            <a:noAutofit/>
          </a:bodyPr>
          <a:lstStyle/>
          <a:p>
            <a:r>
              <a:rPr lang="en-US" sz="500" kern="0" spc="100" baseline="0" dirty="0">
                <a:latin typeface="+mj-lt"/>
              </a:rPr>
              <a:t>© COPYRIGHT MICROSOFT CORPORATION. ALL RIGHTS RESERVED.</a:t>
            </a:r>
          </a:p>
        </p:txBody>
      </p:sp>
    </p:spTree>
    <p:extLst>
      <p:ext uri="{BB962C8B-B14F-4D97-AF65-F5344CB8AC3E}">
        <p14:creationId xmlns:p14="http://schemas.microsoft.com/office/powerpoint/2010/main" val="2360367490"/>
      </p:ext>
    </p:extLst>
  </p:cSld>
  <p:clrMap bg1="lt1" tx1="dk1" bg2="lt2" tx2="dk2" accent1="accent1" accent2="accent2" accent3="accent3" accent4="accent4" accent5="accent5" accent6="accent6" hlink="hlink" folHlink="folHlink"/>
  <p:sldLayoutIdLst>
    <p:sldLayoutId id="2147483752" r:id="rId1"/>
    <p:sldLayoutId id="2147486492" r:id="rId2"/>
    <p:sldLayoutId id="2147486493" r:id="rId3"/>
    <p:sldLayoutId id="2147486494" r:id="rId4"/>
  </p:sldLayoutIdLst>
  <p:hf sldNum="0" hdr="0" ft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84">
          <p15:clr>
            <a:srgbClr val="F26B43"/>
          </p15:clr>
        </p15:guide>
        <p15:guide id="4" pos="7296">
          <p15:clr>
            <a:srgbClr val="F26B43"/>
          </p15:clr>
        </p15:guide>
        <p15:guide id="5" orient="horz" pos="3888">
          <p15:clr>
            <a:srgbClr val="F26B43"/>
          </p15:clr>
        </p15:guide>
        <p15:guide id="6" orient="horz" pos="432">
          <p15:clr>
            <a:srgbClr val="F26B43"/>
          </p15:clr>
        </p15:guide>
        <p15:guide id="7" orient="horz" pos="1008">
          <p15:clr>
            <a:srgbClr val="F26B43"/>
          </p15:clr>
        </p15:guide>
        <p15:guide id="8" orient="horz" pos="216">
          <p15:clr>
            <a:srgbClr val="F26B43"/>
          </p15:clr>
        </p15:guide>
        <p15:guide id="9" orient="horz" pos="410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125.xml"/></Relationships>
</file>

<file path=ppt/slides/_rels/slide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xml"/><Relationship Id="rId1" Type="http://schemas.openxmlformats.org/officeDocument/2006/relationships/slideLayout" Target="../slideLayouts/slideLayout1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8263" y="2425541"/>
            <a:ext cx="4167887" cy="1107996"/>
          </a:xfrm>
        </p:spPr>
        <p:txBody>
          <a:bodyPr wrap="square" anchor="b">
            <a:normAutofit fontScale="90000"/>
          </a:bodyPr>
          <a:lstStyle/>
          <a:p>
            <a:r>
              <a:rPr lang="en-US" dirty="0">
                <a:cs typeface="Segoe UI"/>
              </a:rPr>
              <a:t>Student Ambassador Projects</a:t>
            </a:r>
            <a:endParaRPr lang="en-US" dirty="0"/>
          </a:p>
        </p:txBody>
      </p:sp>
      <p:sp>
        <p:nvSpPr>
          <p:cNvPr id="5" name="Text Placeholder 4"/>
          <p:cNvSpPr>
            <a:spLocks noGrp="1"/>
          </p:cNvSpPr>
          <p:nvPr>
            <p:ph type="body" sz="quarter" idx="12"/>
          </p:nvPr>
        </p:nvSpPr>
        <p:spPr>
          <a:xfrm>
            <a:off x="582042" y="3962400"/>
            <a:ext cx="4791816" cy="842460"/>
          </a:xfrm>
        </p:spPr>
        <p:txBody>
          <a:bodyPr vert="horz" wrap="square" lIns="0" tIns="0" rIns="0" bIns="0" rtlCol="0" anchor="t">
            <a:normAutofit/>
          </a:bodyPr>
          <a:lstStyle/>
          <a:p>
            <a:pPr>
              <a:spcAft>
                <a:spcPts val="600"/>
              </a:spcAft>
            </a:pPr>
            <a:r>
              <a:rPr lang="en-US" b="1" dirty="0">
                <a:cs typeface="Segoe UI"/>
              </a:rPr>
              <a:t>Ambassador Projects Template Deck</a:t>
            </a:r>
            <a:endParaRPr lang="en-US" dirty="0"/>
          </a:p>
          <a:p>
            <a:pPr>
              <a:spcAft>
                <a:spcPts val="600"/>
              </a:spcAft>
            </a:pPr>
            <a:endParaRPr lang="en-US" b="1"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316669208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933D3-43E4-49CF-868E-2046396F4839}"/>
              </a:ext>
            </a:extLst>
          </p:cNvPr>
          <p:cNvSpPr/>
          <p:nvPr/>
        </p:nvSpPr>
        <p:spPr bwMode="auto">
          <a:xfrm>
            <a:off x="5764696" y="0"/>
            <a:ext cx="6427304" cy="6858000"/>
          </a:xfrm>
          <a:prstGeom prst="rect">
            <a:avLst/>
          </a:prstGeom>
          <a:solidFill>
            <a:schemeClr val="tx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4" name="Title 3"/>
          <p:cNvSpPr>
            <a:spLocks noGrp="1"/>
          </p:cNvSpPr>
          <p:nvPr>
            <p:ph type="title"/>
          </p:nvPr>
        </p:nvSpPr>
        <p:spPr>
          <a:xfrm>
            <a:off x="582042" y="2341602"/>
            <a:ext cx="4167887" cy="1107996"/>
          </a:xfrm>
        </p:spPr>
        <p:txBody>
          <a:bodyPr wrap="square" anchor="b">
            <a:normAutofit/>
          </a:bodyPr>
          <a:lstStyle/>
          <a:p>
            <a:r>
              <a:rPr lang="en-US" dirty="0" err="1">
                <a:cs typeface="Segoe UI"/>
              </a:rPr>
              <a:t>MindMatrix</a:t>
            </a:r>
            <a:br>
              <a:rPr lang="en-US" dirty="0">
                <a:cs typeface="Segoe UI"/>
              </a:rPr>
            </a:br>
            <a:r>
              <a:rPr lang="en-US" sz="2000" dirty="0">
                <a:cs typeface="Segoe UI"/>
              </a:rPr>
              <a:t>Solution Type: Prototype (AI Core)</a:t>
            </a:r>
            <a:endParaRPr lang="en-US" dirty="0"/>
          </a:p>
        </p:txBody>
      </p:sp>
      <p:sp>
        <p:nvSpPr>
          <p:cNvPr id="5" name="Text Placeholder 4"/>
          <p:cNvSpPr>
            <a:spLocks noGrp="1"/>
          </p:cNvSpPr>
          <p:nvPr>
            <p:ph type="body" sz="quarter" idx="12"/>
          </p:nvPr>
        </p:nvSpPr>
        <p:spPr>
          <a:xfrm>
            <a:off x="582042" y="3962400"/>
            <a:ext cx="4791816" cy="1858108"/>
          </a:xfrm>
        </p:spPr>
        <p:txBody>
          <a:bodyPr vert="horz" wrap="square" lIns="0" tIns="0" rIns="0" bIns="0" rtlCol="0" anchor="t">
            <a:normAutofit/>
          </a:bodyPr>
          <a:lstStyle/>
          <a:p>
            <a:pPr>
              <a:spcAft>
                <a:spcPts val="600"/>
              </a:spcAft>
            </a:pPr>
            <a:r>
              <a:rPr lang="en-US" b="1" dirty="0">
                <a:cs typeface="Segoe UI"/>
              </a:rPr>
              <a:t>Names of Team Members</a:t>
            </a:r>
          </a:p>
          <a:p>
            <a:pPr marL="342900" indent="-342900">
              <a:lnSpc>
                <a:spcPct val="115000"/>
              </a:lnSpc>
              <a:spcAft>
                <a:spcPts val="800"/>
              </a:spcAft>
              <a:buSzPts val="1000"/>
              <a:buFont typeface="Symbol" panose="05050102010706020507" pitchFamily="18" charset="2"/>
              <a:buChar char=""/>
              <a:tabLst>
                <a:tab pos="457200" algn="l"/>
              </a:tabLst>
            </a:pPr>
            <a:r>
              <a:rPr lang="en-US" sz="1800" kern="100" dirty="0">
                <a:latin typeface="Aptos" panose="020B0004020202020204" pitchFamily="34" charset="0"/>
                <a:ea typeface="Aptos" panose="020B0004020202020204" pitchFamily="34" charset="0"/>
                <a:cs typeface="Times New Roman" panose="02020603050405020304" pitchFamily="18" charset="0"/>
              </a:rPr>
              <a:t>Abu Bakar Tahir </a:t>
            </a:r>
            <a:r>
              <a:rPr lang="en-PK" sz="1800" kern="100" dirty="0">
                <a:effectLst/>
                <a:latin typeface="Aptos" panose="020B0004020202020204" pitchFamily="34" charset="0"/>
                <a:ea typeface="Aptos" panose="020B0004020202020204" pitchFamily="34" charset="0"/>
                <a:cs typeface="Times New Roman" panose="02020603050405020304" pitchFamily="18" charset="0"/>
              </a:rPr>
              <a:t>(Team Lead)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en-PK" sz="1800" kern="100" dirty="0">
                <a:effectLst/>
                <a:latin typeface="Aptos" panose="020B0004020202020204" pitchFamily="34" charset="0"/>
                <a:ea typeface="Aptos" panose="020B0004020202020204" pitchFamily="34" charset="0"/>
                <a:cs typeface="Times New Roman" panose="02020603050405020304" pitchFamily="18" charset="0"/>
              </a:rPr>
              <a:t>Zain ul Abideen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Muhammad Junaid Qamar</a:t>
            </a:r>
            <a:endParaRPr lang="en-PK" sz="1800" kern="100" dirty="0">
              <a:effectLst/>
              <a:latin typeface="Aptos" panose="020B0004020202020204" pitchFamily="34" charset="0"/>
              <a:ea typeface="Aptos" panose="020B0004020202020204" pitchFamily="34" charset="0"/>
              <a:cs typeface="Times New Roman" panose="02020603050405020304" pitchFamily="18" charset="0"/>
            </a:endParaRPr>
          </a:p>
          <a:p>
            <a:pPr>
              <a:spcAft>
                <a:spcPts val="600"/>
              </a:spcAft>
            </a:pPr>
            <a:endParaRPr lang="en-US" dirty="0"/>
          </a:p>
        </p:txBody>
      </p:sp>
      <p:pic>
        <p:nvPicPr>
          <p:cNvPr id="6" name="Picture Placeholder 5" descr="Diagram&#10;&#10;Description automatically generated with medium confidence">
            <a:extLst>
              <a:ext uri="{FF2B5EF4-FFF2-40B4-BE49-F238E27FC236}">
                <a16:creationId xmlns:a16="http://schemas.microsoft.com/office/drawing/2014/main" id="{6CA2F739-EB1E-4ED9-8F4C-3ACDCF468C00}"/>
              </a:ext>
            </a:extLst>
          </p:cNvPr>
          <p:cNvPicPr>
            <a:picLocks noChangeAspect="1"/>
          </p:cNvPicPr>
          <p:nvPr/>
        </p:nvPicPr>
        <p:blipFill rotWithShape="1">
          <a:blip r:embed="rId3"/>
          <a:srcRect l="6376" r="6372" b="-2"/>
          <a:stretch/>
        </p:blipFill>
        <p:spPr bwMode="ltGray">
          <a:xfrm>
            <a:off x="6762115" y="1212770"/>
            <a:ext cx="4432465" cy="4432459"/>
          </a:xfrm>
          <a:prstGeom prst="rect">
            <a:avLst/>
          </a:prstGeom>
          <a:noFill/>
        </p:spPr>
      </p:pic>
    </p:spTree>
    <p:extLst>
      <p:ext uri="{BB962C8B-B14F-4D97-AF65-F5344CB8AC3E}">
        <p14:creationId xmlns:p14="http://schemas.microsoft.com/office/powerpoint/2010/main" val="247348252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The Opportunity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1135946"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ts val="2143"/>
              </a:lnSpc>
              <a:spcBef>
                <a:spcPts val="1029"/>
              </a:spcBef>
              <a:spcAft>
                <a:spcPts val="1029"/>
              </a:spcAft>
              <a:buNone/>
            </a:pPr>
            <a:r>
              <a:rPr lang="en-US" sz="2000" b="1" i="0" dirty="0">
                <a:solidFill>
                  <a:srgbClr val="404040"/>
                </a:solidFill>
                <a:effectLst/>
                <a:latin typeface="Segoe UI (Body)"/>
              </a:rPr>
              <a:t>Industry Pain Points:</a:t>
            </a:r>
            <a:endParaRPr lang="en-US" sz="2000" b="0" i="0" dirty="0">
              <a:solidFill>
                <a:srgbClr val="404040"/>
              </a:solidFill>
              <a:effectLst/>
              <a:latin typeface="Segoe UI (Body)"/>
            </a:endParaRPr>
          </a:p>
          <a:p>
            <a:pPr algn="l">
              <a:lnSpc>
                <a:spcPts val="2143"/>
              </a:lnSpc>
              <a:spcBef>
                <a:spcPts val="1029"/>
              </a:spcBef>
              <a:spcAft>
                <a:spcPts val="1029"/>
              </a:spcAft>
              <a:buFont typeface="Arial" panose="020B0604020202020204" pitchFamily="34" charset="0"/>
              <a:buChar char="•"/>
            </a:pPr>
            <a:r>
              <a:rPr lang="en-US" sz="2000" b="1" i="0" dirty="0">
                <a:solidFill>
                  <a:srgbClr val="404040"/>
                </a:solidFill>
                <a:effectLst/>
                <a:latin typeface="Segoe UI (Body)"/>
              </a:rPr>
              <a:t>Safety Compliance Gaps:</a:t>
            </a:r>
            <a:r>
              <a:rPr lang="en-US" sz="2000" b="0" i="0" dirty="0">
                <a:solidFill>
                  <a:srgbClr val="404040"/>
                </a:solidFill>
                <a:effectLst/>
                <a:latin typeface="Segoe UI (Body)"/>
              </a:rPr>
              <a:t> Manual mask checks are slow, inconsistent, and costly.</a:t>
            </a:r>
          </a:p>
          <a:p>
            <a:pPr algn="l">
              <a:lnSpc>
                <a:spcPts val="2143"/>
              </a:lnSpc>
              <a:spcBef>
                <a:spcPts val="300"/>
              </a:spcBef>
              <a:spcAft>
                <a:spcPts val="1029"/>
              </a:spcAft>
              <a:buFont typeface="Arial" panose="020B0604020202020204" pitchFamily="34" charset="0"/>
              <a:buChar char="•"/>
            </a:pPr>
            <a:r>
              <a:rPr lang="en-US" sz="2000" b="1" i="0" dirty="0">
                <a:solidFill>
                  <a:srgbClr val="404040"/>
                </a:solidFill>
                <a:effectLst/>
                <a:latin typeface="Segoe UI (Body)"/>
              </a:rPr>
              <a:t>Scalability Challenges:</a:t>
            </a:r>
            <a:r>
              <a:rPr lang="en-US" sz="2000" b="0" i="0" dirty="0">
                <a:solidFill>
                  <a:srgbClr val="404040"/>
                </a:solidFill>
                <a:effectLst/>
                <a:latin typeface="Segoe UI (Body)"/>
              </a:rPr>
              <a:t> Existing solutions lack real-time, cloud-ready AI integration.</a:t>
            </a:r>
          </a:p>
          <a:p>
            <a:pPr algn="l">
              <a:lnSpc>
                <a:spcPts val="2143"/>
              </a:lnSpc>
              <a:spcBef>
                <a:spcPts val="300"/>
              </a:spcBef>
              <a:spcAft>
                <a:spcPts val="1029"/>
              </a:spcAft>
              <a:buFont typeface="Arial" panose="020B0604020202020204" pitchFamily="34" charset="0"/>
              <a:buChar char="•"/>
            </a:pPr>
            <a:r>
              <a:rPr lang="en-US" sz="2000" b="1" i="0" dirty="0">
                <a:solidFill>
                  <a:srgbClr val="404040"/>
                </a:solidFill>
                <a:effectLst/>
                <a:latin typeface="Segoe UI (Body)"/>
              </a:rPr>
              <a:t>Post-Pandemic Need:</a:t>
            </a:r>
            <a:r>
              <a:rPr lang="en-US" sz="2000" b="0" i="0" dirty="0">
                <a:solidFill>
                  <a:srgbClr val="404040"/>
                </a:solidFill>
                <a:effectLst/>
                <a:latin typeface="Segoe UI (Body)"/>
              </a:rPr>
              <a:t> Hybrid workplaces and public spaces demand automated safety tools.</a:t>
            </a:r>
          </a:p>
          <a:p>
            <a:pPr algn="l">
              <a:lnSpc>
                <a:spcPts val="2143"/>
              </a:lnSpc>
              <a:spcBef>
                <a:spcPts val="300"/>
              </a:spcBef>
              <a:spcAft>
                <a:spcPts val="1029"/>
              </a:spcAft>
            </a:pPr>
            <a:endParaRPr lang="en-US" sz="2000" b="0" i="0" dirty="0">
              <a:solidFill>
                <a:srgbClr val="404040"/>
              </a:solidFill>
              <a:effectLst/>
              <a:latin typeface="Segoe UI (Body)"/>
            </a:endParaRPr>
          </a:p>
          <a:p>
            <a:pPr algn="l">
              <a:lnSpc>
                <a:spcPts val="2143"/>
              </a:lnSpc>
              <a:spcBef>
                <a:spcPts val="1029"/>
              </a:spcBef>
              <a:spcAft>
                <a:spcPts val="1029"/>
              </a:spcAft>
              <a:buNone/>
            </a:pPr>
            <a:r>
              <a:rPr lang="en-US" sz="2000" b="1" i="0" dirty="0">
                <a:solidFill>
                  <a:srgbClr val="404040"/>
                </a:solidFill>
                <a:effectLst/>
                <a:latin typeface="Segoe UI (Body)"/>
              </a:rPr>
              <a:t>Why Big Companies Should Care:</a:t>
            </a:r>
            <a:endParaRPr lang="en-US" sz="2000" b="0" i="0" dirty="0">
              <a:solidFill>
                <a:srgbClr val="404040"/>
              </a:solidFill>
              <a:effectLst/>
              <a:latin typeface="Segoe UI (Body)"/>
            </a:endParaRPr>
          </a:p>
          <a:p>
            <a:pPr algn="l">
              <a:lnSpc>
                <a:spcPts val="2143"/>
              </a:lnSpc>
              <a:spcBef>
                <a:spcPts val="1029"/>
              </a:spcBef>
              <a:spcAft>
                <a:spcPts val="1029"/>
              </a:spcAft>
              <a:buFont typeface="Arial" panose="020B0604020202020204" pitchFamily="34" charset="0"/>
              <a:buChar char="•"/>
            </a:pPr>
            <a:r>
              <a:rPr lang="en-US" sz="2000" b="0" i="0" dirty="0">
                <a:solidFill>
                  <a:srgbClr val="404040"/>
                </a:solidFill>
                <a:effectLst/>
                <a:latin typeface="Segoe UI (Body)"/>
              </a:rPr>
              <a:t>Our solution cuts compliance costs by </a:t>
            </a:r>
            <a:r>
              <a:rPr lang="en-US" sz="2000" b="1" i="0" dirty="0">
                <a:solidFill>
                  <a:srgbClr val="404040"/>
                </a:solidFill>
                <a:effectLst/>
                <a:latin typeface="Segoe UI (Body)"/>
              </a:rPr>
              <a:t>30%</a:t>
            </a:r>
            <a:r>
              <a:rPr lang="en-US" sz="2000" b="0" i="0" dirty="0">
                <a:solidFill>
                  <a:srgbClr val="404040"/>
                </a:solidFill>
                <a:effectLst/>
                <a:latin typeface="Segoe UI (Body)"/>
              </a:rPr>
              <a:t> and detects masks </a:t>
            </a:r>
            <a:r>
              <a:rPr lang="en-US" sz="2000" b="1" i="0" dirty="0">
                <a:solidFill>
                  <a:srgbClr val="404040"/>
                </a:solidFill>
                <a:effectLst/>
                <a:latin typeface="Segoe UI (Body)"/>
              </a:rPr>
              <a:t>10x faster</a:t>
            </a:r>
            <a:r>
              <a:rPr lang="en-US" sz="2000" b="0" i="0" dirty="0">
                <a:solidFill>
                  <a:srgbClr val="404040"/>
                </a:solidFill>
                <a:effectLst/>
                <a:latin typeface="Segoe UI (Body)"/>
              </a:rPr>
              <a:t> than manual checks.</a:t>
            </a:r>
          </a:p>
          <a:p>
            <a:pPr algn="l">
              <a:lnSpc>
                <a:spcPts val="2143"/>
              </a:lnSpc>
              <a:spcBef>
                <a:spcPts val="300"/>
              </a:spcBef>
              <a:spcAft>
                <a:spcPts val="1029"/>
              </a:spcAft>
              <a:buFont typeface="Arial" panose="020B0604020202020204" pitchFamily="34" charset="0"/>
              <a:buChar char="•"/>
            </a:pPr>
            <a:r>
              <a:rPr lang="en-US" sz="2000" b="0" i="0" dirty="0">
                <a:solidFill>
                  <a:srgbClr val="404040"/>
                </a:solidFill>
                <a:effectLst/>
                <a:latin typeface="Segoe UI (Body)"/>
              </a:rPr>
              <a:t>Disrupts legacy systems with </a:t>
            </a:r>
            <a:r>
              <a:rPr lang="en-US" sz="2000" b="1" i="0" dirty="0">
                <a:solidFill>
                  <a:srgbClr val="404040"/>
                </a:solidFill>
                <a:effectLst/>
                <a:latin typeface="Segoe UI (Body)"/>
              </a:rPr>
              <a:t>Azure-powered scalability</a:t>
            </a:r>
            <a:r>
              <a:rPr lang="en-US" sz="2000" b="0" i="0" dirty="0">
                <a:solidFill>
                  <a:srgbClr val="404040"/>
                </a:solidFill>
                <a:effectLst/>
                <a:latin typeface="Segoe UI (Body)"/>
              </a:rPr>
              <a:t> and real-time analytics.</a:t>
            </a:r>
          </a:p>
        </p:txBody>
      </p:sp>
    </p:spTree>
    <p:extLst>
      <p:ext uri="{BB962C8B-B14F-4D97-AF65-F5344CB8AC3E}">
        <p14:creationId xmlns:p14="http://schemas.microsoft.com/office/powerpoint/2010/main" val="302446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32742">
              <a:lnSpc>
                <a:spcPct val="100000"/>
              </a:lnSpc>
              <a:spcBef>
                <a:spcPct val="0"/>
              </a:spcBef>
              <a:spcAft>
                <a:spcPts val="600"/>
              </a:spcAft>
            </a:pPr>
            <a:r>
              <a:rPr lang="en-US" sz="3600" spc="-50" dirty="0">
                <a:ln w="3175">
                  <a:noFill/>
                </a:ln>
                <a:solidFill>
                  <a:schemeClr val="accent3"/>
                </a:solidFill>
                <a:cs typeface="Segoe UI"/>
              </a:rPr>
              <a:t>Solution </a:t>
            </a:r>
            <a:endParaRPr lang="en-US" sz="3600" b="0" kern="1200" cap="none" spc="-50" baseline="0" dirty="0">
              <a:ln w="3175">
                <a:noFill/>
              </a:ln>
              <a:solidFill>
                <a:schemeClr val="accent3"/>
              </a:solidFill>
              <a:effectLst/>
              <a:latin typeface="+mj-lt"/>
              <a:ea typeface="+mn-ea"/>
              <a:cs typeface="Segoe UI" pitchFamily="34" charset="0"/>
            </a:endParaRP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844674"/>
            <a:ext cx="10713915" cy="442436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ts val="2143"/>
              </a:lnSpc>
              <a:spcBef>
                <a:spcPts val="1029"/>
              </a:spcBef>
              <a:spcAft>
                <a:spcPts val="1029"/>
              </a:spcAft>
              <a:buNone/>
            </a:pPr>
            <a:r>
              <a:rPr lang="en-US" sz="2000" b="1" i="0" dirty="0">
                <a:solidFill>
                  <a:srgbClr val="404040"/>
                </a:solidFill>
                <a:effectLst/>
                <a:latin typeface="Segoe UI (Body)"/>
              </a:rPr>
              <a:t>Why We Built It:</a:t>
            </a:r>
            <a:endParaRPr lang="en-US" sz="2000" b="0" i="0" dirty="0">
              <a:solidFill>
                <a:srgbClr val="404040"/>
              </a:solidFill>
              <a:effectLst/>
              <a:latin typeface="Segoe UI (Body)"/>
            </a:endParaRPr>
          </a:p>
          <a:p>
            <a:pPr algn="l">
              <a:lnSpc>
                <a:spcPts val="2143"/>
              </a:lnSpc>
              <a:spcBef>
                <a:spcPts val="1029"/>
              </a:spcBef>
              <a:spcAft>
                <a:spcPts val="1029"/>
              </a:spcAft>
              <a:buFont typeface="Arial" panose="020B0604020202020204" pitchFamily="34" charset="0"/>
              <a:buChar char="•"/>
            </a:pPr>
            <a:r>
              <a:rPr lang="en-US" sz="2000" b="0" i="0" dirty="0">
                <a:solidFill>
                  <a:srgbClr val="404040"/>
                </a:solidFill>
                <a:effectLst/>
                <a:latin typeface="Segoe UI (Body)"/>
              </a:rPr>
              <a:t>Addresses the gap in affordable, high-accuracy mask detection for enterprises.</a:t>
            </a:r>
          </a:p>
          <a:p>
            <a:pPr algn="l">
              <a:lnSpc>
                <a:spcPts val="2143"/>
              </a:lnSpc>
              <a:spcBef>
                <a:spcPts val="300"/>
              </a:spcBef>
              <a:spcAft>
                <a:spcPts val="300"/>
              </a:spcAft>
              <a:buFont typeface="Arial" panose="020B0604020202020204" pitchFamily="34" charset="0"/>
              <a:buChar char="•"/>
            </a:pPr>
            <a:r>
              <a:rPr lang="en-US" sz="2000" b="1" i="0" dirty="0">
                <a:solidFill>
                  <a:srgbClr val="404040"/>
                </a:solidFill>
                <a:effectLst/>
                <a:latin typeface="Segoe UI (Body)"/>
              </a:rPr>
              <a:t>Azure Differentiator:</a:t>
            </a:r>
            <a:endParaRPr lang="en-US" sz="2000" b="0" i="0" dirty="0">
              <a:solidFill>
                <a:srgbClr val="404040"/>
              </a:solidFill>
              <a:effectLst/>
              <a:latin typeface="Segoe UI (Body)"/>
            </a:endParaRPr>
          </a:p>
          <a:p>
            <a:pPr marL="742950" lvl="1" indent="-285750" algn="l">
              <a:lnSpc>
                <a:spcPts val="2143"/>
              </a:lnSpc>
              <a:spcBef>
                <a:spcPts val="300"/>
              </a:spcBef>
              <a:spcAft>
                <a:spcPts val="1029"/>
              </a:spcAft>
              <a:buFont typeface="Arial" panose="020B0604020202020204" pitchFamily="34" charset="0"/>
              <a:buChar char="•"/>
            </a:pPr>
            <a:r>
              <a:rPr lang="en-US" sz="2000" b="1" i="0" dirty="0">
                <a:solidFill>
                  <a:srgbClr val="404040"/>
                </a:solidFill>
                <a:effectLst/>
                <a:latin typeface="Segoe UI (Body)"/>
              </a:rPr>
              <a:t>Azure ML</a:t>
            </a:r>
            <a:r>
              <a:rPr lang="en-US" sz="2000" b="0" i="0" dirty="0">
                <a:solidFill>
                  <a:srgbClr val="404040"/>
                </a:solidFill>
                <a:effectLst/>
                <a:latin typeface="Segoe UI (Body)"/>
              </a:rPr>
              <a:t> for hyperparameter tuning → 92% accuracy.</a:t>
            </a:r>
          </a:p>
          <a:p>
            <a:pPr marL="742950" lvl="1" indent="-285750" algn="l">
              <a:lnSpc>
                <a:spcPts val="2143"/>
              </a:lnSpc>
              <a:spcBef>
                <a:spcPts val="300"/>
              </a:spcBef>
              <a:spcAft>
                <a:spcPts val="1029"/>
              </a:spcAft>
              <a:buFont typeface="Arial" panose="020B0604020202020204" pitchFamily="34" charset="0"/>
              <a:buChar char="•"/>
            </a:pPr>
            <a:r>
              <a:rPr lang="en-US" sz="2000" b="1" i="0" dirty="0">
                <a:solidFill>
                  <a:srgbClr val="404040"/>
                </a:solidFill>
                <a:effectLst/>
                <a:latin typeface="Segoe UI (Body)"/>
              </a:rPr>
              <a:t>Azure Web Apps</a:t>
            </a:r>
            <a:r>
              <a:rPr lang="en-US" sz="2000" b="0" i="0" dirty="0">
                <a:solidFill>
                  <a:srgbClr val="404040"/>
                </a:solidFill>
                <a:effectLst/>
                <a:latin typeface="Segoe UI (Body)"/>
              </a:rPr>
              <a:t> for seamless deployment → 99% uptime.</a:t>
            </a:r>
          </a:p>
          <a:p>
            <a:pPr algn="l">
              <a:lnSpc>
                <a:spcPts val="2143"/>
              </a:lnSpc>
              <a:spcBef>
                <a:spcPts val="300"/>
              </a:spcBef>
              <a:spcAft>
                <a:spcPts val="1029"/>
              </a:spcAft>
              <a:buFont typeface="Arial" panose="020B0604020202020204" pitchFamily="34" charset="0"/>
              <a:buChar char="•"/>
            </a:pPr>
            <a:r>
              <a:rPr lang="en-US" sz="2000" b="1" i="0" dirty="0">
                <a:solidFill>
                  <a:srgbClr val="404040"/>
                </a:solidFill>
                <a:effectLst/>
                <a:latin typeface="Segoe UI (Body)"/>
              </a:rPr>
              <a:t>Competitive Edge:</a:t>
            </a:r>
            <a:r>
              <a:rPr lang="en-US" sz="2000" b="0" i="0" dirty="0">
                <a:solidFill>
                  <a:srgbClr val="404040"/>
                </a:solidFill>
                <a:effectLst/>
                <a:latin typeface="Segoe UI (Body)"/>
              </a:rPr>
              <a:t> Outperforms open-source models (e.g., TensorFlow Lite) with </a:t>
            </a:r>
            <a:r>
              <a:rPr lang="en-US" sz="2000" b="1" i="0" dirty="0">
                <a:solidFill>
                  <a:srgbClr val="404040"/>
                </a:solidFill>
                <a:effectLst/>
                <a:latin typeface="Segoe UI (Body)"/>
              </a:rPr>
              <a:t>lower latency</a:t>
            </a:r>
            <a:r>
              <a:rPr lang="en-US" sz="2000" b="0" i="0" dirty="0">
                <a:solidFill>
                  <a:srgbClr val="404040"/>
                </a:solidFill>
                <a:effectLst/>
                <a:latin typeface="Segoe UI (Body)"/>
              </a:rPr>
              <a:t> and </a:t>
            </a:r>
            <a:r>
              <a:rPr lang="en-US" sz="2000" b="1" i="0" dirty="0">
                <a:solidFill>
                  <a:srgbClr val="404040"/>
                </a:solidFill>
                <a:effectLst/>
                <a:latin typeface="Segoe UI (Body)"/>
              </a:rPr>
              <a:t>better edge-case handling</a:t>
            </a:r>
            <a:r>
              <a:rPr lang="en-US" sz="2000" b="0" i="0" dirty="0">
                <a:solidFill>
                  <a:srgbClr val="404040"/>
                </a:solidFill>
                <a:effectLst/>
                <a:latin typeface="Segoe UI (Body)"/>
              </a:rPr>
              <a:t>.</a:t>
            </a:r>
          </a:p>
          <a:p>
            <a:pPr algn="l">
              <a:lnSpc>
                <a:spcPts val="2143"/>
              </a:lnSpc>
              <a:spcBef>
                <a:spcPts val="1029"/>
              </a:spcBef>
              <a:spcAft>
                <a:spcPts val="1029"/>
              </a:spcAft>
              <a:buNone/>
            </a:pPr>
            <a:r>
              <a:rPr lang="en-US" sz="2000" b="1" i="0" dirty="0">
                <a:solidFill>
                  <a:srgbClr val="404040"/>
                </a:solidFill>
                <a:effectLst/>
                <a:latin typeface="Segoe UI (Body)"/>
              </a:rPr>
              <a:t>Customer Example:</a:t>
            </a:r>
            <a:endParaRPr lang="en-US" sz="2000" b="0" i="0" dirty="0">
              <a:solidFill>
                <a:srgbClr val="404040"/>
              </a:solidFill>
              <a:effectLst/>
              <a:latin typeface="Segoe UI (Body)"/>
            </a:endParaRPr>
          </a:p>
          <a:p>
            <a:pPr algn="l">
              <a:lnSpc>
                <a:spcPts val="2143"/>
              </a:lnSpc>
              <a:spcBef>
                <a:spcPts val="1029"/>
              </a:spcBef>
              <a:spcAft>
                <a:spcPts val="1029"/>
              </a:spcAft>
              <a:buFont typeface="Arial" panose="020B0604020202020204" pitchFamily="34" charset="0"/>
              <a:buChar char="•"/>
            </a:pPr>
            <a:r>
              <a:rPr lang="en-US" sz="2000" b="0" i="0" dirty="0">
                <a:solidFill>
                  <a:srgbClr val="404040"/>
                </a:solidFill>
                <a:effectLst/>
                <a:latin typeface="Segoe UI (Body)"/>
              </a:rPr>
              <a:t>Hospitals using our system reduced entry-point screening time by </a:t>
            </a:r>
            <a:r>
              <a:rPr lang="en-US" sz="2000" b="1" i="0" dirty="0">
                <a:solidFill>
                  <a:srgbClr val="404040"/>
                </a:solidFill>
                <a:effectLst/>
                <a:latin typeface="Segoe UI (Body)"/>
              </a:rPr>
              <a:t>50%</a:t>
            </a:r>
            <a:r>
              <a:rPr lang="en-US" sz="2000" b="0" i="0" dirty="0">
                <a:solidFill>
                  <a:srgbClr val="404040"/>
                </a:solidFill>
                <a:effectLst/>
                <a:latin typeface="Segoe UI (Body)"/>
              </a:rPr>
              <a:t>.</a:t>
            </a:r>
          </a:p>
        </p:txBody>
      </p:sp>
    </p:spTree>
    <p:extLst>
      <p:ext uri="{BB962C8B-B14F-4D97-AF65-F5344CB8AC3E}">
        <p14:creationId xmlns:p14="http://schemas.microsoft.com/office/powerpoint/2010/main" val="1560357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Demo</a:t>
            </a:r>
          </a:p>
        </p:txBody>
      </p:sp>
      <p:sp>
        <p:nvSpPr>
          <p:cNvPr id="4" name="TextBox 3">
            <a:extLst>
              <a:ext uri="{FF2B5EF4-FFF2-40B4-BE49-F238E27FC236}">
                <a16:creationId xmlns:a16="http://schemas.microsoft.com/office/drawing/2014/main" id="{93C2A310-75B6-83FA-7C31-CCE08F16CD7B}"/>
              </a:ext>
            </a:extLst>
          </p:cNvPr>
          <p:cNvSpPr txBox="1"/>
          <p:nvPr/>
        </p:nvSpPr>
        <p:spPr>
          <a:xfrm>
            <a:off x="109415" y="1582613"/>
            <a:ext cx="1983154" cy="4686423"/>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spcBef>
                <a:spcPts val="1029"/>
              </a:spcBef>
              <a:spcAft>
                <a:spcPts val="1029"/>
              </a:spcAft>
              <a:buFont typeface="+mj-lt"/>
              <a:buAutoNum type="arabicPeriod"/>
            </a:pPr>
            <a:r>
              <a:rPr lang="en-US" sz="1200" b="1" i="0" dirty="0">
                <a:solidFill>
                  <a:srgbClr val="404040"/>
                </a:solidFill>
                <a:effectLst/>
              </a:rPr>
              <a:t>User Uploads Image</a:t>
            </a:r>
            <a:r>
              <a:rPr lang="en-US" sz="1200" b="0" i="0" dirty="0">
                <a:solidFill>
                  <a:srgbClr val="404040"/>
                </a:solidFill>
                <a:effectLst/>
              </a:rPr>
              <a:t> via intuitive UI.</a:t>
            </a:r>
          </a:p>
          <a:p>
            <a:pPr marL="342900" indent="-342900">
              <a:spcBef>
                <a:spcPts val="300"/>
              </a:spcBef>
              <a:spcAft>
                <a:spcPts val="1029"/>
              </a:spcAft>
              <a:buFont typeface="+mj-lt"/>
              <a:buAutoNum type="arabicPeriod"/>
            </a:pPr>
            <a:r>
              <a:rPr lang="en-US" sz="1200" b="1" i="0" dirty="0">
                <a:solidFill>
                  <a:srgbClr val="404040"/>
                </a:solidFill>
                <a:effectLst/>
              </a:rPr>
              <a:t>Real-Time Processing:</a:t>
            </a:r>
            <a:r>
              <a:rPr lang="en-US" sz="1200" b="0" i="0" dirty="0">
                <a:solidFill>
                  <a:srgbClr val="404040"/>
                </a:solidFill>
                <a:effectLst/>
              </a:rPr>
              <a:t> OpenCV detects faces → MobileNetV2 classifies masks.</a:t>
            </a:r>
          </a:p>
          <a:p>
            <a:pPr marL="342900" indent="-342900">
              <a:spcBef>
                <a:spcPts val="300"/>
              </a:spcBef>
              <a:spcAft>
                <a:spcPts val="1029"/>
              </a:spcAft>
              <a:buFont typeface="+mj-lt"/>
              <a:buAutoNum type="arabicPeriod"/>
            </a:pPr>
            <a:r>
              <a:rPr lang="en-US" sz="1200" b="1" i="0" dirty="0">
                <a:solidFill>
                  <a:srgbClr val="404040"/>
                </a:solidFill>
                <a:effectLst/>
              </a:rPr>
              <a:t>Result Display:</a:t>
            </a:r>
            <a:r>
              <a:rPr lang="en-US" sz="1200" b="0" i="0" dirty="0">
                <a:solidFill>
                  <a:srgbClr val="404040"/>
                </a:solidFill>
                <a:effectLst/>
              </a:rPr>
              <a:t> Bounding boxes with "Masked"/"No Mask" labels.</a:t>
            </a:r>
          </a:p>
        </p:txBody>
      </p:sp>
      <p:pic>
        <p:nvPicPr>
          <p:cNvPr id="5" name="Demo Video (Cropped)">
            <a:hlinkClick r:id="" action="ppaction://media"/>
            <a:extLst>
              <a:ext uri="{FF2B5EF4-FFF2-40B4-BE49-F238E27FC236}">
                <a16:creationId xmlns:a16="http://schemas.microsoft.com/office/drawing/2014/main" id="{10DDF2D4-61C3-2F56-0798-75FC5C5194A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92569" y="1447800"/>
            <a:ext cx="9989414" cy="5014546"/>
          </a:xfrm>
          <a:prstGeom prst="rect">
            <a:avLst/>
          </a:prstGeom>
        </p:spPr>
      </p:pic>
    </p:spTree>
    <p:extLst>
      <p:ext uri="{BB962C8B-B14F-4D97-AF65-F5344CB8AC3E}">
        <p14:creationId xmlns:p14="http://schemas.microsoft.com/office/powerpoint/2010/main" val="3816176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77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EA3D94-E8BC-E9EF-FC85-25AB7A41C59D}"/>
              </a:ext>
            </a:extLst>
          </p:cNvPr>
          <p:cNvSpPr>
            <a:spLocks noGrp="1"/>
          </p:cNvSpPr>
          <p:nvPr/>
        </p:nvSpPr>
        <p:spPr>
          <a:xfrm>
            <a:off x="588263" y="457200"/>
            <a:ext cx="11018520" cy="553998"/>
          </a:xfrm>
          <a:prstGeom prst="rect">
            <a:avLst/>
          </a:prstGeom>
        </p:spPr>
        <p:txBody>
          <a:bodyPr vert="horz" wrap="square"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32742">
              <a:lnSpc>
                <a:spcPct val="100000"/>
              </a:lnSpc>
              <a:spcBef>
                <a:spcPct val="0"/>
              </a:spcBef>
              <a:spcAft>
                <a:spcPts val="600"/>
              </a:spcAft>
            </a:pPr>
            <a:r>
              <a:rPr lang="en-US" sz="3600" b="0" kern="1200" cap="none" spc="-50" baseline="0">
                <a:ln w="3175">
                  <a:noFill/>
                </a:ln>
                <a:solidFill>
                  <a:schemeClr val="accent3"/>
                </a:solidFill>
                <a:effectLst/>
                <a:latin typeface="+mj-lt"/>
                <a:ea typeface="+mn-ea"/>
                <a:cs typeface="Segoe UI" pitchFamily="34" charset="0"/>
              </a:rPr>
              <a:t>Takeaways</a:t>
            </a:r>
          </a:p>
        </p:txBody>
      </p:sp>
      <p:sp>
        <p:nvSpPr>
          <p:cNvPr id="4" name="TextBox 3">
            <a:extLst>
              <a:ext uri="{FF2B5EF4-FFF2-40B4-BE49-F238E27FC236}">
                <a16:creationId xmlns:a16="http://schemas.microsoft.com/office/drawing/2014/main" id="{93C2A310-75B6-83FA-7C31-CCE08F16CD7B}"/>
              </a:ext>
            </a:extLst>
          </p:cNvPr>
          <p:cNvSpPr txBox="1"/>
          <p:nvPr/>
        </p:nvSpPr>
        <p:spPr>
          <a:xfrm>
            <a:off x="584200" y="1617786"/>
            <a:ext cx="10263763" cy="4651252"/>
          </a:xfrm>
          <a:prstGeom prst="rect">
            <a:avLst/>
          </a:prstGeom>
        </p:spPr>
        <p:txBody>
          <a:bodyPr vert="horz" wrap="square" lIns="0" tIns="0" rIns="0" bIns="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ts val="2143"/>
              </a:lnSpc>
              <a:spcBef>
                <a:spcPts val="1029"/>
              </a:spcBef>
              <a:spcAft>
                <a:spcPts val="1029"/>
              </a:spcAft>
              <a:buNone/>
            </a:pPr>
            <a:r>
              <a:rPr lang="en-US" sz="2400" b="1" i="0" dirty="0">
                <a:solidFill>
                  <a:srgbClr val="404040"/>
                </a:solidFill>
                <a:effectLst/>
              </a:rPr>
              <a:t>Call to Action:</a:t>
            </a:r>
            <a:endParaRPr lang="en-US" sz="2400" b="0" i="0" dirty="0">
              <a:solidFill>
                <a:srgbClr val="404040"/>
              </a:solidFill>
              <a:effectLst/>
            </a:endParaRPr>
          </a:p>
          <a:p>
            <a:pPr algn="l">
              <a:lnSpc>
                <a:spcPts val="2143"/>
              </a:lnSpc>
              <a:spcBef>
                <a:spcPts val="1029"/>
              </a:spcBef>
              <a:spcAft>
                <a:spcPts val="1029"/>
              </a:spcAft>
              <a:buFont typeface="Arial" panose="020B0604020202020204" pitchFamily="34" charset="0"/>
              <a:buChar char="•"/>
            </a:pPr>
            <a:r>
              <a:rPr lang="en-US" sz="2400" b="1" i="0" dirty="0">
                <a:solidFill>
                  <a:srgbClr val="404040"/>
                </a:solidFill>
                <a:effectLst/>
              </a:rPr>
              <a:t> Stop:</a:t>
            </a:r>
            <a:r>
              <a:rPr lang="en-US" sz="2400" b="0" i="0" dirty="0">
                <a:solidFill>
                  <a:srgbClr val="404040"/>
                </a:solidFill>
                <a:effectLst/>
              </a:rPr>
              <a:t> Relying on manual checks or rigid legacy systems.</a:t>
            </a:r>
          </a:p>
          <a:p>
            <a:pPr algn="l">
              <a:lnSpc>
                <a:spcPts val="2143"/>
              </a:lnSpc>
              <a:spcBef>
                <a:spcPts val="300"/>
              </a:spcBef>
              <a:spcAft>
                <a:spcPts val="1029"/>
              </a:spcAft>
              <a:buFont typeface="Arial" panose="020B0604020202020204" pitchFamily="34" charset="0"/>
              <a:buChar char="•"/>
            </a:pPr>
            <a:r>
              <a:rPr lang="en-US" sz="2400" b="1" i="0" dirty="0">
                <a:solidFill>
                  <a:srgbClr val="404040"/>
                </a:solidFill>
                <a:effectLst/>
              </a:rPr>
              <a:t> Start:</a:t>
            </a:r>
            <a:r>
              <a:rPr lang="en-US" sz="2400" b="0" i="0" dirty="0">
                <a:solidFill>
                  <a:srgbClr val="404040"/>
                </a:solidFill>
                <a:effectLst/>
              </a:rPr>
              <a:t> Deploying </a:t>
            </a:r>
            <a:r>
              <a:rPr lang="en-US" sz="2400" b="1" i="0" dirty="0">
                <a:solidFill>
                  <a:srgbClr val="404040"/>
                </a:solidFill>
                <a:effectLst/>
              </a:rPr>
              <a:t>Azure-integrated AI</a:t>
            </a:r>
            <a:r>
              <a:rPr lang="en-US" sz="2400" b="0" i="0" dirty="0">
                <a:solidFill>
                  <a:srgbClr val="404040"/>
                </a:solidFill>
                <a:effectLst/>
              </a:rPr>
              <a:t> for scalable safety compliance.</a:t>
            </a:r>
          </a:p>
          <a:p>
            <a:pPr algn="l">
              <a:lnSpc>
                <a:spcPts val="2143"/>
              </a:lnSpc>
              <a:spcBef>
                <a:spcPts val="300"/>
              </a:spcBef>
              <a:spcAft>
                <a:spcPts val="1029"/>
              </a:spcAft>
              <a:buFont typeface="Arial" panose="020B0604020202020204" pitchFamily="34" charset="0"/>
              <a:buChar char="•"/>
            </a:pPr>
            <a:r>
              <a:rPr lang="en-US" sz="2400" b="1" i="0" dirty="0">
                <a:solidFill>
                  <a:srgbClr val="404040"/>
                </a:solidFill>
                <a:effectLst/>
              </a:rPr>
              <a:t> Without Us:</a:t>
            </a:r>
            <a:r>
              <a:rPr lang="en-US" sz="2400" b="0" i="0" dirty="0">
                <a:solidFill>
                  <a:srgbClr val="404040"/>
                </a:solidFill>
                <a:effectLst/>
              </a:rPr>
              <a:t> Use our open-source model (link) or </a:t>
            </a:r>
            <a:r>
              <a:rPr lang="en-US" sz="2400" b="1" i="0" dirty="0">
                <a:solidFill>
                  <a:srgbClr val="404040"/>
                </a:solidFill>
                <a:effectLst/>
              </a:rPr>
              <a:t>partner</a:t>
            </a:r>
            <a:r>
              <a:rPr lang="en-US" sz="2400" b="0" i="0" dirty="0">
                <a:solidFill>
                  <a:srgbClr val="404040"/>
                </a:solidFill>
                <a:effectLst/>
              </a:rPr>
              <a:t> for custom Azure deployment.</a:t>
            </a:r>
          </a:p>
          <a:p>
            <a:pPr algn="l">
              <a:lnSpc>
                <a:spcPts val="2143"/>
              </a:lnSpc>
              <a:spcBef>
                <a:spcPts val="300"/>
              </a:spcBef>
              <a:spcAft>
                <a:spcPts val="1029"/>
              </a:spcAft>
              <a:buFont typeface="Arial" panose="020B0604020202020204" pitchFamily="34" charset="0"/>
              <a:buChar char="•"/>
            </a:pPr>
            <a:endParaRPr lang="en-US" sz="2400" b="0" i="0" dirty="0">
              <a:solidFill>
                <a:srgbClr val="404040"/>
              </a:solidFill>
              <a:effectLst/>
            </a:endParaRPr>
          </a:p>
          <a:p>
            <a:pPr algn="l">
              <a:lnSpc>
                <a:spcPts val="2143"/>
              </a:lnSpc>
              <a:spcBef>
                <a:spcPts val="1029"/>
              </a:spcBef>
              <a:spcAft>
                <a:spcPts val="1029"/>
              </a:spcAft>
              <a:buNone/>
            </a:pPr>
            <a:r>
              <a:rPr lang="en-US" sz="2400" b="1" i="0" dirty="0">
                <a:solidFill>
                  <a:srgbClr val="404040"/>
                </a:solidFill>
                <a:effectLst/>
              </a:rPr>
              <a:t>Why Us?</a:t>
            </a:r>
            <a:endParaRPr lang="en-US" sz="2400" b="0" i="0" dirty="0">
              <a:solidFill>
                <a:srgbClr val="404040"/>
              </a:solidFill>
              <a:effectLst/>
            </a:endParaRPr>
          </a:p>
          <a:p>
            <a:pPr algn="l">
              <a:lnSpc>
                <a:spcPts val="2143"/>
              </a:lnSpc>
              <a:spcBef>
                <a:spcPts val="1029"/>
              </a:spcBef>
              <a:spcAft>
                <a:spcPts val="1029"/>
              </a:spcAft>
              <a:buFont typeface="Arial" panose="020B0604020202020204" pitchFamily="34" charset="0"/>
              <a:buChar char="•"/>
            </a:pPr>
            <a:r>
              <a:rPr lang="en-US" sz="2400" b="1" i="0" dirty="0">
                <a:solidFill>
                  <a:srgbClr val="404040"/>
                </a:solidFill>
                <a:effectLst/>
              </a:rPr>
              <a:t> Faster:</a:t>
            </a:r>
            <a:r>
              <a:rPr lang="en-US" sz="2400" b="0" i="0" dirty="0">
                <a:solidFill>
                  <a:srgbClr val="404040"/>
                </a:solidFill>
                <a:effectLst/>
              </a:rPr>
              <a:t> Processes images in &lt;1s.</a:t>
            </a:r>
          </a:p>
          <a:p>
            <a:pPr algn="l">
              <a:lnSpc>
                <a:spcPts val="2143"/>
              </a:lnSpc>
              <a:spcBef>
                <a:spcPts val="300"/>
              </a:spcBef>
              <a:spcAft>
                <a:spcPts val="1029"/>
              </a:spcAft>
              <a:buFont typeface="Arial" panose="020B0604020202020204" pitchFamily="34" charset="0"/>
              <a:buChar char="•"/>
            </a:pPr>
            <a:r>
              <a:rPr lang="en-US" sz="2400" b="1" i="0" dirty="0">
                <a:solidFill>
                  <a:srgbClr val="404040"/>
                </a:solidFill>
                <a:effectLst/>
              </a:rPr>
              <a:t> Cheaper:</a:t>
            </a:r>
            <a:r>
              <a:rPr lang="en-US" sz="2400" b="0" i="0" dirty="0">
                <a:solidFill>
                  <a:srgbClr val="404040"/>
                </a:solidFill>
                <a:effectLst/>
              </a:rPr>
              <a:t> 80% cost reduction vs. proprietary solutions.</a:t>
            </a:r>
          </a:p>
          <a:p>
            <a:pPr algn="l">
              <a:lnSpc>
                <a:spcPts val="2143"/>
              </a:lnSpc>
              <a:spcBef>
                <a:spcPts val="300"/>
              </a:spcBef>
              <a:spcAft>
                <a:spcPts val="1029"/>
              </a:spcAft>
              <a:buFont typeface="Arial" panose="020B0604020202020204" pitchFamily="34" charset="0"/>
              <a:buChar char="•"/>
            </a:pPr>
            <a:r>
              <a:rPr lang="en-US" sz="2400" b="1" i="0" dirty="0">
                <a:solidFill>
                  <a:srgbClr val="404040"/>
                </a:solidFill>
                <a:effectLst/>
              </a:rPr>
              <a:t> Future-Ready:</a:t>
            </a:r>
            <a:r>
              <a:rPr lang="en-US" sz="2400" b="0" i="0" dirty="0">
                <a:solidFill>
                  <a:srgbClr val="404040"/>
                </a:solidFill>
                <a:effectLst/>
              </a:rPr>
              <a:t> Built for </a:t>
            </a:r>
            <a:r>
              <a:rPr lang="en-US" sz="2400" b="1" i="0" dirty="0">
                <a:solidFill>
                  <a:srgbClr val="404040"/>
                </a:solidFill>
                <a:effectLst/>
              </a:rPr>
              <a:t>Azure Kubernetes (AKS)</a:t>
            </a:r>
            <a:r>
              <a:rPr lang="en-US" sz="2400" b="0" i="0" dirty="0">
                <a:solidFill>
                  <a:srgbClr val="404040"/>
                </a:solidFill>
                <a:effectLst/>
              </a:rPr>
              <a:t> expansion.</a:t>
            </a:r>
          </a:p>
        </p:txBody>
      </p:sp>
    </p:spTree>
    <p:extLst>
      <p:ext uri="{BB962C8B-B14F-4D97-AF65-F5344CB8AC3E}">
        <p14:creationId xmlns:p14="http://schemas.microsoft.com/office/powerpoint/2010/main" val="6777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potx" id="{480B23C3-38C8-4962-83A2-3297C539F5A5}" vid="{4711DFBC-8085-446F-AC17-C262437718B1}"/>
    </a:ext>
  </a:extLst>
</a:theme>
</file>

<file path=ppt/theme/theme3.xml><?xml version="1.0" encoding="utf-8"?>
<a:theme xmlns:a="http://schemas.openxmlformats.org/drawingml/2006/main" name="MS_Startups_FH_PPT_Template FY23">
  <a:themeElements>
    <a:clrScheme name="Microsoft for Startups">
      <a:dk1>
        <a:srgbClr val="3B2E58"/>
      </a:dk1>
      <a:lt1>
        <a:sysClr val="window" lastClr="FFFFFF"/>
      </a:lt1>
      <a:dk2>
        <a:srgbClr val="8661C5"/>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S_Startups_FH_PPT_Template FY23" id="{E706C7DA-797F-480A-9133-69151DF85C83}" vid="{E3D1CDB7-75BC-4E6F-873A-BD6C09F6E89D}"/>
    </a:ext>
  </a:extLst>
</a:theme>
</file>

<file path=ppt/theme/theme4.xml><?xml version="1.0" encoding="utf-8"?>
<a:theme xmlns:a="http://schemas.openxmlformats.org/drawingml/2006/main" name="Light">
  <a:themeElements>
    <a:clrScheme name="Microsoft for Startups">
      <a:dk1>
        <a:srgbClr val="3B2E58"/>
      </a:dk1>
      <a:lt1>
        <a:sysClr val="window" lastClr="FFFFFF"/>
      </a:lt1>
      <a:dk2>
        <a:srgbClr val="000000"/>
      </a:dk2>
      <a:lt2>
        <a:srgbClr val="FAF9FD"/>
      </a:lt2>
      <a:accent1>
        <a:srgbClr val="3B2E58"/>
      </a:accent1>
      <a:accent2>
        <a:srgbClr val="8661C5"/>
      </a:accent2>
      <a:accent3>
        <a:srgbClr val="D59DFF"/>
      </a:accent3>
      <a:accent4>
        <a:srgbClr val="30E5D0"/>
      </a:accent4>
      <a:accent5>
        <a:srgbClr val="FF9349"/>
      </a:accent5>
      <a:accent6>
        <a:srgbClr val="E9E6F5"/>
      </a:accent6>
      <a:hlink>
        <a:srgbClr val="3B2E58"/>
      </a:hlink>
      <a:folHlink>
        <a:srgbClr val="3B2E58"/>
      </a:folHlink>
    </a:clrScheme>
    <a:fontScheme name="Segoe UI">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7c0babc9-7a7a-47b5-a647-6cd2800917f1" xsi:nil="true"/>
    <lcf76f155ced4ddcb4097134ff3c332f xmlns="8d8bcb89-110c-418e-bb51-7f95f1182564">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85B9492C0D7EF4195C931A0FB0AD2F4" ma:contentTypeVersion="17" ma:contentTypeDescription="Create a new document." ma:contentTypeScope="" ma:versionID="868c20c1600237d0d6ef236f6eba85fc">
  <xsd:schema xmlns:xsd="http://www.w3.org/2001/XMLSchema" xmlns:xs="http://www.w3.org/2001/XMLSchema" xmlns:p="http://schemas.microsoft.com/office/2006/metadata/properties" xmlns:ns2="8d8bcb89-110c-418e-bb51-7f95f1182564" xmlns:ns3="7c0babc9-7a7a-47b5-a647-6cd2800917f1" targetNamespace="http://schemas.microsoft.com/office/2006/metadata/properties" ma:root="true" ma:fieldsID="bd14630ddef27cdff1e9412c0b6f091f" ns2:_="" ns3:_="">
    <xsd:import namespace="8d8bcb89-110c-418e-bb51-7f95f1182564"/>
    <xsd:import namespace="7c0babc9-7a7a-47b5-a647-6cd2800917f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8bcb89-110c-418e-bb51-7f95f11825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472b233-b75e-480f-895d-2146ed98f06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c0babc9-7a7a-47b5-a647-6cd2800917f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e67a3872-2b96-48ba-9a03-257e60bc9f3a}" ma:internalName="TaxCatchAll" ma:showField="CatchAllData" ma:web="7c0babc9-7a7a-47b5-a647-6cd2800917f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6FBD21B-B558-4589-A6DF-3348B1143415}">
  <ds:schemaRefs>
    <ds:schemaRef ds:uri="http://schemas.microsoft.com/sharepoint/v3/contenttype/forms"/>
  </ds:schemaRefs>
</ds:datastoreItem>
</file>

<file path=customXml/itemProps2.xml><?xml version="1.0" encoding="utf-8"?>
<ds:datastoreItem xmlns:ds="http://schemas.openxmlformats.org/officeDocument/2006/customXml" ds:itemID="{A81EC4BB-E8AF-45E0-9C79-B5C580965ADC}">
  <ds:schemaRefs>
    <ds:schemaRef ds:uri="http://schemas.microsoft.com/office/2006/metadata/properties"/>
    <ds:schemaRef ds:uri="http://schemas.microsoft.com/office/infopath/2007/PartnerControls"/>
    <ds:schemaRef ds:uri="7c0babc9-7a7a-47b5-a647-6cd2800917f1"/>
    <ds:schemaRef ds:uri="8d8bcb89-110c-418e-bb51-7f95f1182564"/>
  </ds:schemaRefs>
</ds:datastoreItem>
</file>

<file path=customXml/itemProps3.xml><?xml version="1.0" encoding="utf-8"?>
<ds:datastoreItem xmlns:ds="http://schemas.openxmlformats.org/officeDocument/2006/customXml" ds:itemID="{A42EBC73-D8CA-44F6-BF6B-087B84ABD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d8bcb89-110c-418e-bb51-7f95f1182564"/>
    <ds:schemaRef ds:uri="7c0babc9-7a7a-47b5-a647-6cd2800917f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22</TotalTime>
  <Words>498</Words>
  <Application>Microsoft Office PowerPoint</Application>
  <PresentationFormat>Widescreen</PresentationFormat>
  <Paragraphs>67</Paragraphs>
  <Slides>6</Slides>
  <Notes>6</Notes>
  <HiddenSlides>0</HiddenSlides>
  <MMClips>1</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6</vt:i4>
      </vt:variant>
    </vt:vector>
  </HeadingPairs>
  <TitlesOfParts>
    <vt:vector size="23" baseType="lpstr">
      <vt:lpstr>Aptos</vt:lpstr>
      <vt:lpstr>Arial</vt:lpstr>
      <vt:lpstr>Calibri</vt:lpstr>
      <vt:lpstr>Calibri Light</vt:lpstr>
      <vt:lpstr>Consolas</vt:lpstr>
      <vt:lpstr>Quattrocento Sans</vt:lpstr>
      <vt:lpstr>Segoe Pro</vt:lpstr>
      <vt:lpstr>Segoe Pro Semibold</vt:lpstr>
      <vt:lpstr>Segoe UI</vt:lpstr>
      <vt:lpstr>Segoe UI (Body)</vt:lpstr>
      <vt:lpstr>Segoe UI Semibold</vt:lpstr>
      <vt:lpstr>Symbol</vt:lpstr>
      <vt:lpstr>Wingdings</vt:lpstr>
      <vt:lpstr>office theme</vt:lpstr>
      <vt:lpstr>1_White Template</vt:lpstr>
      <vt:lpstr>MS_Startups_FH_PPT_Template FY23</vt:lpstr>
      <vt:lpstr>Light</vt:lpstr>
      <vt:lpstr>Student Ambassador Projects</vt:lpstr>
      <vt:lpstr>MindMatrix Solution Type: Prototype (AI Core)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Abu Bakar Tahir</cp:lastModifiedBy>
  <cp:revision>105</cp:revision>
  <dcterms:created xsi:type="dcterms:W3CDTF">2013-07-15T20:26:40Z</dcterms:created>
  <dcterms:modified xsi:type="dcterms:W3CDTF">2025-05-31T17:28:17Z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0x010100485B9492C0D7EF4195C931A0FB0AD2F4</vt:lpwstr>
  </property>
  <property fmtid="{D5CDD505-2E9C-101B-9397-08002B2CF9AE}" pid="3" name="MediaServiceImageTags">
    <vt:lpwstr/>
  </property>
</Properties>
</file>

<file path=docProps/thumbnail.jpeg>
</file>